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2" r:id="rId5"/>
    <p:sldId id="263" r:id="rId6"/>
    <p:sldId id="264" r:id="rId7"/>
    <p:sldId id="272" r:id="rId8"/>
    <p:sldId id="267" r:id="rId9"/>
    <p:sldId id="265" r:id="rId10"/>
    <p:sldId id="268" r:id="rId11"/>
    <p:sldId id="269" r:id="rId12"/>
    <p:sldId id="273" r:id="rId13"/>
    <p:sldId id="27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0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94FB5-4CF5-F499-28DB-3798ADE3E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434C20-E8AE-CC8F-C95A-6C50525EA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CACEA1-0B04-A220-5005-CB9529267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CE611A-6291-BD8F-B945-04168F3B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D52FF1-71CA-D8B2-79FF-25C2C9D4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76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BA555A-E345-DCE9-0D9A-2BC212882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A94EEF-A372-21F5-469D-4075E1D9E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3D170C-E7CE-915C-B26D-2C9319BE2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84E01B-091A-50CF-4240-ABD1AE85F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0A5404-AF4E-AD8E-A147-0A5E47967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23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058DF8-BD51-B5A5-319A-CB8DA5E65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B02EB3-B640-CBEB-DB4B-0FEE0F789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FC0AEB-0255-9AA4-4F53-6FB7B9E9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4D37B-D869-A8E4-4C7B-C542B7C9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517771-CB55-E04D-3FDF-45E8FA3D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66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65291C-926E-24DD-9479-884C5722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BB33B2-9DD7-5ADB-C84F-95C9147C9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8DE6F9-9495-BE21-46BD-071519A71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123C39-0226-4196-DAD9-566EC1F95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CFE29A-BEC7-D6E7-F348-51401E95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20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A77B37-DF38-B884-D73A-E05A03948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72A747-9EEA-1649-A2EB-BB7A6FB81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4DCC35-84CC-8F51-2AB0-BC0F654F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13EAF1-34E8-7408-AD5B-CE44B1F7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7651B9-ADC0-F992-346A-7B7C5070E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95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7D9416-FD8B-8864-91C2-B0D626B5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8CC42D-1F96-61CA-326D-F8A13078D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720622-9142-6E64-3712-EB2CC7F55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C57BF6-C911-265E-6D67-5E3E56AE5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7156BD-58CB-8C09-FB40-AD00E5D2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C13315-C87F-47F3-1CCE-9BE7FC5E4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4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EAAC5-02BF-48E1-1C65-5C72AE470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0DBE5C-E3C6-0BA2-DD7F-1DE9A1580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73D836-8BF2-E8A3-F0C8-FACA6ADE3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8501AE-3277-0841-C4D8-389694AF26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63775F0-1D20-49E6-99C1-87A9B7FFA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D31FBDF-4917-F582-287F-497AAC5E8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092748-2BB4-5639-6464-EA428C90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9AC932F-1BF3-136A-DCEB-32005CC7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38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BD3AC0-7830-2ED4-3950-8DC12B963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F31371F-1F65-30C9-01A9-61B4B87C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61F2022-7997-4856-C763-25610F8B8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B8D775-8D49-C558-A6F3-FD60F259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67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1162E9-CCC0-FAEE-77CF-9D371F8E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9BF4DA-784D-6958-32A7-89DC8A80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1F44C5-BFB2-82A0-A6DC-23E0FF78D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06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7D6CC4-3C10-293E-0317-FAA26F7E8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DAA685-E888-6C79-AA5C-2E646D494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A486C4-7C97-8AC6-D51F-5A9EDA21E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EE9FA6-3739-1AFC-6413-72A0F2F8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C2A50B-9FE0-C8C8-2F79-E72C5EF3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48F6BF-7162-941A-571D-D49432557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3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38614F-B352-9771-ECA7-DDB16B163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F055FC-C957-8E67-5F29-FB0BC8D58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C2A425-61E7-EA73-5C2D-6E0E9D212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C44F25-4589-3C01-4072-FC52FF765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681C01-7DDF-9A49-0DFA-9A78CE61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EF1D73-F8FC-8385-9244-BB179807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91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62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C1152A-1670-7050-834A-84EAB964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20B8EF-9ECD-F942-4D9E-2A7063EAF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666121-909A-F8CD-D0A7-10269CA65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B72CDA-DF52-41B9-8C47-19B5A28730D2}" type="datetimeFigureOut">
              <a:rPr lang="fr-FR" smtClean="0"/>
              <a:t>26/03/2025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646581-A332-3893-3FF7-C6B06EFA5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470EC3-B2AD-63D4-4A3C-D1520325F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3F6A6A-5DC3-4E66-92ED-1F673F1E8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11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717253C-84D6-7562-5B78-88565209F7DB}"/>
              </a:ext>
            </a:extLst>
          </p:cNvPr>
          <p:cNvSpPr txBox="1"/>
          <p:nvPr/>
        </p:nvSpPr>
        <p:spPr>
          <a:xfrm>
            <a:off x="0" y="1222612"/>
            <a:ext cx="12192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GROUPE DE TRAVAIL</a:t>
            </a:r>
          </a:p>
          <a:p>
            <a:pPr algn="ctr"/>
            <a:endParaRPr lang="fr-FR" sz="5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CHAMPIONNATS JEUNES CD13</a:t>
            </a:r>
          </a:p>
          <a:p>
            <a:pPr algn="ctr"/>
            <a:endParaRPr lang="fr-FR" sz="5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br>
              <a:rPr lang="fr-FR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Réunion du 3 février 2025</a:t>
            </a:r>
            <a:endParaRPr lang="fr-FR" sz="5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801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D6DCDE-63C9-C085-D87A-540EA496B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814C57F-5DEA-171A-7111-C59C0C1A6C7E}"/>
              </a:ext>
            </a:extLst>
          </p:cNvPr>
          <p:cNvSpPr txBox="1"/>
          <p:nvPr/>
        </p:nvSpPr>
        <p:spPr>
          <a:xfrm>
            <a:off x="0" y="3668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Solution possible groupe « confirmés »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72DB236-B889-2764-A892-23274B1E6A23}"/>
              </a:ext>
            </a:extLst>
          </p:cNvPr>
          <p:cNvSpPr txBox="1"/>
          <p:nvPr/>
        </p:nvSpPr>
        <p:spPr>
          <a:xfrm>
            <a:off x="657226" y="1265734"/>
            <a:ext cx="112204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Elaboration d’un dossier d’engagement par la Commission Technique pour évaluer les équipes pouvant commencer le championnat dès le mois de septembre.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Composition de poules de 4 équipes en fonction des classements des équipes par la Commission Technique.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Première phase de compétition sous forme de rencontres aller simple permettant à toutes les équipes de la poule de se rencontrer.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Constitution de poules de 6 en tenant compte des résultats terrain de la phase 1.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Deuxième phase de compétition sous forme de rencontre aller simple.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Réajustement des poules en fonction des résultats terrain.</a:t>
            </a:r>
          </a:p>
        </p:txBody>
      </p:sp>
    </p:spTree>
    <p:extLst>
      <p:ext uri="{BB962C8B-B14F-4D97-AF65-F5344CB8AC3E}">
        <p14:creationId xmlns:p14="http://schemas.microsoft.com/office/powerpoint/2010/main" val="257239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81CEF-90DA-2572-62EB-F49FDDDEF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1F13A73-7256-4BA2-96B0-73506E7BF458}"/>
              </a:ext>
            </a:extLst>
          </p:cNvPr>
          <p:cNvSpPr txBox="1"/>
          <p:nvPr/>
        </p:nvSpPr>
        <p:spPr>
          <a:xfrm>
            <a:off x="0" y="3668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Solution possible groupe confirmés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34D93C8-5346-11B4-2A7E-6E46FFBA43BA}"/>
              </a:ext>
            </a:extLst>
          </p:cNvPr>
          <p:cNvSpPr txBox="1"/>
          <p:nvPr/>
        </p:nvSpPr>
        <p:spPr>
          <a:xfrm>
            <a:off x="657226" y="1265734"/>
            <a:ext cx="11220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Troisième phase de compétition sous forme de rencontres aller / retour.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En termes de journées de championnat cela représente 3 + 5 +10 = </a:t>
            </a:r>
            <a:r>
              <a:rPr lang="fr-FR" sz="2800" b="1" dirty="0"/>
              <a:t>18</a:t>
            </a:r>
            <a:r>
              <a:rPr lang="fr-FR" sz="2800" dirty="0"/>
              <a:t> journées pour la compétition 5x5.</a:t>
            </a:r>
            <a:br>
              <a:rPr lang="fr-FR" sz="2800" dirty="0"/>
            </a:br>
            <a:r>
              <a:rPr lang="fr-FR" sz="2800" dirty="0"/>
              <a:t>Soit 3 journées de plus que la formule actuelle.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Dans les périodes inter phases, on callerait 6 journées de championnat 3x3.</a:t>
            </a:r>
          </a:p>
          <a:p>
            <a:pPr marL="457200" indent="-457200">
              <a:buFontTx/>
              <a:buChar char="-"/>
            </a:pPr>
            <a:endParaRPr lang="fr-FR" sz="2800" dirty="0"/>
          </a:p>
          <a:p>
            <a:pPr marL="457200" indent="-457200">
              <a:buFontTx/>
              <a:buChar char="-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6008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99016-9968-6AF2-1D9F-F21BAAFC4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BC2D66A-1C8D-547F-AD7B-06AFDCA5C2D5}"/>
              </a:ext>
            </a:extLst>
          </p:cNvPr>
          <p:cNvSpPr txBox="1"/>
          <p:nvPr/>
        </p:nvSpPr>
        <p:spPr>
          <a:xfrm>
            <a:off x="0" y="3668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Solution possible groupe débutants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F8B598-2CFC-EFE7-C1DB-BA5AD02331DD}"/>
              </a:ext>
            </a:extLst>
          </p:cNvPr>
          <p:cNvSpPr txBox="1"/>
          <p:nvPr/>
        </p:nvSpPr>
        <p:spPr>
          <a:xfrm>
            <a:off x="657226" y="1265734"/>
            <a:ext cx="1122045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Début de championnat après les vacances de la toussaint.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De créer des groupes de niveaux par la mise en place de dossier d’engagement, conçus et analysé par la Commission Technique.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Première phase poule de 6 en aller simple.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Réajustement en fonction des résultats. 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Deuxième phase en poule de 6 en aller retour.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En termes de journées de championnat cela représente 5 + 10 = 15 journées pour la compétition 5x5.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Pour le 3x3, il nous resterait 4 journées.</a:t>
            </a:r>
          </a:p>
          <a:p>
            <a:pPr marL="457200" indent="-457200">
              <a:buFontTx/>
              <a:buChar char="-"/>
            </a:pPr>
            <a:endParaRPr lang="fr-FR" sz="2800" dirty="0"/>
          </a:p>
          <a:p>
            <a:pPr marL="457200" indent="-457200">
              <a:buFontTx/>
              <a:buChar char="-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49113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0FC046-6460-8B10-27D7-A73FD90DC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6B122E-369C-0EC4-8080-481975AA05BC}"/>
              </a:ext>
            </a:extLst>
          </p:cNvPr>
          <p:cNvSpPr txBox="1"/>
          <p:nvPr/>
        </p:nvSpPr>
        <p:spPr>
          <a:xfrm>
            <a:off x="0" y="3668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Modifications règlementaires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DA5ED8-8D33-EB5F-DBDB-EA1F99A83C2E}"/>
              </a:ext>
            </a:extLst>
          </p:cNvPr>
          <p:cNvSpPr txBox="1"/>
          <p:nvPr/>
        </p:nvSpPr>
        <p:spPr>
          <a:xfrm>
            <a:off x="657226" y="1265734"/>
            <a:ext cx="1122045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Dérogations des rencontres sur des vacances scolaires ou des jours de semaine.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Trouver un système moins pénalisant que le forfait pour les équipes ne pouvant pas jouer une rencontre dans le délai imparti.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Création d’un système de classement 3x3 permettant de lier la compétition 3x3 à la compétition 5x5.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Création de 2 équipes 3x3 avec une équipe 5x5.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Création de règles 3x3 spécifiques à cette compétition : </a:t>
            </a:r>
          </a:p>
          <a:p>
            <a:pPr marL="914400" lvl="1" indent="-457200">
              <a:buFontTx/>
              <a:buChar char="-"/>
            </a:pPr>
            <a:r>
              <a:rPr lang="fr-FR" sz="2800" dirty="0"/>
              <a:t>Pas d’Event Maker, possibilité d’avoir plus de 4 joueurs sur un stop, adaptation du temps de jeu pour occuper la durée d’un créneau 5x5…</a:t>
            </a:r>
          </a:p>
          <a:p>
            <a:pPr marL="457200" indent="-457200">
              <a:buFontTx/>
              <a:buChar char="-"/>
            </a:pPr>
            <a:endParaRPr lang="fr-FR" sz="2800" dirty="0"/>
          </a:p>
          <a:p>
            <a:pPr marL="457200" indent="-457200">
              <a:buFontTx/>
              <a:buChar char="-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8705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B2F3A2C-C994-1132-67FF-7AE19C18757C}"/>
              </a:ext>
            </a:extLst>
          </p:cNvPr>
          <p:cNvSpPr txBox="1"/>
          <p:nvPr/>
        </p:nvSpPr>
        <p:spPr>
          <a:xfrm>
            <a:off x="677838" y="2060812"/>
            <a:ext cx="105360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800" dirty="0"/>
              <a:t>Les championnats génèrent des enjeux qui ne sont pas productifs en termes de formations notamment chez les plus jeunes.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Les classements sont contre productifs en U11.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Tout le monde ne doit pas avoir les mêmes règles.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Le championnat n’est pas une formule adaptée à la formation.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En U11 nous devons travailler les fondamentaux.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Le règlement doit être adapté à la catégorie.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Les U11 ne peuvent pas être traités</a:t>
            </a:r>
            <a:r>
              <a:rPr lang="fr-FR" sz="2800" dirty="0">
                <a:solidFill>
                  <a:srgbClr val="FF0000"/>
                </a:solidFill>
              </a:rPr>
              <a:t> </a:t>
            </a:r>
            <a:r>
              <a:rPr lang="fr-FR" sz="2800" dirty="0"/>
              <a:t>de la même manière que les autres catégories.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84FE241-65DC-2BB1-8DAF-36443F4779A5}"/>
              </a:ext>
            </a:extLst>
          </p:cNvPr>
          <p:cNvSpPr txBox="1"/>
          <p:nvPr/>
        </p:nvSpPr>
        <p:spPr>
          <a:xfrm>
            <a:off x="0" y="58685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Commentaires du groupe de travail orientés U11</a:t>
            </a:r>
          </a:p>
        </p:txBody>
      </p:sp>
    </p:spTree>
    <p:extLst>
      <p:ext uri="{BB962C8B-B14F-4D97-AF65-F5344CB8AC3E}">
        <p14:creationId xmlns:p14="http://schemas.microsoft.com/office/powerpoint/2010/main" val="197356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C01484B-008D-7249-B5B6-53F2BB99C51F}"/>
              </a:ext>
            </a:extLst>
          </p:cNvPr>
          <p:cNvSpPr txBox="1"/>
          <p:nvPr/>
        </p:nvSpPr>
        <p:spPr>
          <a:xfrm>
            <a:off x="0" y="757382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Solution</a:t>
            </a:r>
            <a:r>
              <a:rPr lang="fr-FR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possible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37F9DF8-684D-9832-5046-DE889F05EF77}"/>
              </a:ext>
            </a:extLst>
          </p:cNvPr>
          <p:cNvSpPr txBox="1"/>
          <p:nvPr/>
        </p:nvSpPr>
        <p:spPr>
          <a:xfrm>
            <a:off x="876301" y="2087418"/>
            <a:ext cx="112204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Sortir la catégorie U11 de la gestion des championnats jeunes organisés par la commission Sportive Jeunes.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Intégrer l’organisation des compétions U11 dans la Commission </a:t>
            </a:r>
            <a:br>
              <a:rPr lang="fr-FR" sz="2800" dirty="0"/>
            </a:br>
            <a:r>
              <a:rPr lang="fr-FR" sz="2800" dirty="0"/>
              <a:t>Mini Basket / Jeunesse.</a:t>
            </a:r>
          </a:p>
        </p:txBody>
      </p:sp>
    </p:spTree>
    <p:extLst>
      <p:ext uri="{BB962C8B-B14F-4D97-AF65-F5344CB8AC3E}">
        <p14:creationId xmlns:p14="http://schemas.microsoft.com/office/powerpoint/2010/main" val="220043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BFD77-ADB0-72A7-EA28-E616D08C8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EBC4C79-B6B9-A4FE-9EBA-396B061D2B29}"/>
              </a:ext>
            </a:extLst>
          </p:cNvPr>
          <p:cNvSpPr txBox="1"/>
          <p:nvPr/>
        </p:nvSpPr>
        <p:spPr>
          <a:xfrm>
            <a:off x="0" y="3668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Avantage de la solution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7DC5D97-1236-67E9-E4AD-77171E1C3D41}"/>
              </a:ext>
            </a:extLst>
          </p:cNvPr>
          <p:cNvSpPr txBox="1"/>
          <p:nvPr/>
        </p:nvSpPr>
        <p:spPr>
          <a:xfrm>
            <a:off x="657226" y="1228164"/>
            <a:ext cx="112204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La catégories U11 est déconnectée des règlements qui gèrent les championnats organisés pas la Commission Sportive Jeunes.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Respect des recommandations et des règles fédérales.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Possibilité d’organiser des compétitions différentes en fonction du public.</a:t>
            </a:r>
          </a:p>
          <a:p>
            <a:pPr marL="914400" lvl="1" indent="-457200">
              <a:buFontTx/>
              <a:buChar char="-"/>
            </a:pPr>
            <a:r>
              <a:rPr lang="fr-FR" sz="2800" dirty="0"/>
              <a:t>Compétitons traditionnelles (championnat).</a:t>
            </a:r>
          </a:p>
          <a:p>
            <a:pPr marL="914400" lvl="1" indent="-457200">
              <a:buFontTx/>
              <a:buChar char="-"/>
            </a:pPr>
            <a:r>
              <a:rPr lang="fr-FR" sz="2800" dirty="0"/>
              <a:t>Plateaux.</a:t>
            </a:r>
          </a:p>
          <a:p>
            <a:pPr marL="914400" lvl="1" indent="-457200">
              <a:buFontTx/>
              <a:buChar char="-"/>
            </a:pPr>
            <a:r>
              <a:rPr lang="fr-FR" sz="2800" dirty="0"/>
              <a:t>Journée d’initiation…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La catégorie est gérée par une Commission composée de personnes spécialisées dans l’apprentissage du basket pour les plus jeunes. </a:t>
            </a:r>
          </a:p>
          <a:p>
            <a:pPr marL="914400" lvl="1" indent="-457200">
              <a:buFontTx/>
              <a:buChar char="-"/>
            </a:pPr>
            <a:endParaRPr lang="fr-FR" sz="2800" dirty="0"/>
          </a:p>
          <a:p>
            <a:pPr marL="457200" indent="-457200">
              <a:buFontTx/>
              <a:buChar char="-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6381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24B95-59D8-C5BE-8248-48C932D91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4F63CCD-123D-F205-9018-CB4A1600CC65}"/>
              </a:ext>
            </a:extLst>
          </p:cNvPr>
          <p:cNvSpPr txBox="1"/>
          <p:nvPr/>
        </p:nvSpPr>
        <p:spPr>
          <a:xfrm>
            <a:off x="0" y="3668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Commentaires du groupe de travail orienté U13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7116FC9-B0F8-0406-67C3-4CC8A1C7AD09}"/>
              </a:ext>
            </a:extLst>
          </p:cNvPr>
          <p:cNvSpPr txBox="1"/>
          <p:nvPr/>
        </p:nvSpPr>
        <p:spPr>
          <a:xfrm>
            <a:off x="666462" y="1164134"/>
            <a:ext cx="1122045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La catégorie U13 est la catégorie charnière.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Les équipes s’évaluent mal.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Il faut trouver une solution pour freiner les équipes qui survolent le championnat.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Certaines équipes s’engagent dans une division inférieure pour être les meilleures.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Lors des brassages, certaines équipes font jouer des joueurs qui ne joueront pas pendant la phase régulière.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Imbriquer le championnat 5x5 et le championnat 3x3 serait un progrès en U13.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C’est le comité qui doit décider du niveau de l’équipe suite à un dossier d’engagement.</a:t>
            </a:r>
          </a:p>
          <a:p>
            <a:pPr marL="457200" indent="-457200">
              <a:buFontTx/>
              <a:buChar char="-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2177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E4CE8B-29EF-2BE2-D0D3-B68AF9FFE8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129ED03-9D9A-6A4E-4259-89E89FB3177D}"/>
              </a:ext>
            </a:extLst>
          </p:cNvPr>
          <p:cNvSpPr txBox="1"/>
          <p:nvPr/>
        </p:nvSpPr>
        <p:spPr>
          <a:xfrm>
            <a:off x="0" y="3668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Commentaires du groupe de travail orienté U13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CA21C1A-99F2-183F-5F0B-DE51F8D0A453}"/>
              </a:ext>
            </a:extLst>
          </p:cNvPr>
          <p:cNvSpPr txBox="1"/>
          <p:nvPr/>
        </p:nvSpPr>
        <p:spPr>
          <a:xfrm>
            <a:off x="666462" y="1164134"/>
            <a:ext cx="112204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Une majorité de participants souhaite ne pas avoir de journée régulière pendant les vacances scolaires.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On doit jouer le plus possible.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Une équipe constituée en majorité de débutants doit commencer le championnat beaucoup plus tard.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Les équipes constituées en majorité de joueurs ayant déjà un passé de basketteur qui ont déjà évolué en championnat peuvent commencer dès la fin septembre. </a:t>
            </a:r>
          </a:p>
        </p:txBody>
      </p:sp>
    </p:spTree>
    <p:extLst>
      <p:ext uri="{BB962C8B-B14F-4D97-AF65-F5344CB8AC3E}">
        <p14:creationId xmlns:p14="http://schemas.microsoft.com/office/powerpoint/2010/main" val="372802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8E5A4-7404-0ABA-ABD3-8AD2E4CF5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EA160A8-4B24-1C83-20BA-565DC301E856}"/>
              </a:ext>
            </a:extLst>
          </p:cNvPr>
          <p:cNvSpPr txBox="1"/>
          <p:nvPr/>
        </p:nvSpPr>
        <p:spPr>
          <a:xfrm>
            <a:off x="0" y="366857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Solution répondant à la majorité des commentaires du groupe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D2FFDB0-8E0D-D4B3-194A-659919CB8F3E}"/>
              </a:ext>
            </a:extLst>
          </p:cNvPr>
          <p:cNvSpPr txBox="1"/>
          <p:nvPr/>
        </p:nvSpPr>
        <p:spPr>
          <a:xfrm>
            <a:off x="656734" y="1854797"/>
            <a:ext cx="11220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Création d’un groupe d’équipes composées de joueurs confirmés.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Création d’un groupe d’équipes composées de joueurs débutants.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Pour le groupe confirmé début des phases de pré- championnat au mois de septembre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Organisation d’un championnat confirmés commençant au mois de janvier.</a:t>
            </a:r>
          </a:p>
        </p:txBody>
      </p:sp>
    </p:spTree>
    <p:extLst>
      <p:ext uri="{BB962C8B-B14F-4D97-AF65-F5344CB8AC3E}">
        <p14:creationId xmlns:p14="http://schemas.microsoft.com/office/powerpoint/2010/main" val="254651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EE6F8-B683-65BE-E54F-F379048E8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7418942-C942-F238-7A31-34AFB311FAAC}"/>
              </a:ext>
            </a:extLst>
          </p:cNvPr>
          <p:cNvSpPr txBox="1"/>
          <p:nvPr/>
        </p:nvSpPr>
        <p:spPr>
          <a:xfrm>
            <a:off x="0" y="366857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Solution répondant à la majorité des commentaires du groupe pour le groupe « confirmés »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3C20CB6-5BA1-B712-B619-AB5C96A64062}"/>
              </a:ext>
            </a:extLst>
          </p:cNvPr>
          <p:cNvSpPr txBox="1"/>
          <p:nvPr/>
        </p:nvSpPr>
        <p:spPr>
          <a:xfrm>
            <a:off x="666463" y="2097007"/>
            <a:ext cx="11220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- Organiser un championnat U13 imbriquant la pratique du 5x5 et du 3x3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Mettre en place un système de championnat permettant :</a:t>
            </a:r>
          </a:p>
          <a:p>
            <a:pPr marL="914400" lvl="1" indent="-457200">
              <a:buFontTx/>
              <a:buChar char="-"/>
            </a:pPr>
            <a:r>
              <a:rPr lang="fr-FR" sz="2800" dirty="0"/>
              <a:t>De créer des groupes de niveaux par la mise en place de dossiers d’engagement, conçus et analysés par la Commission Technique.</a:t>
            </a:r>
          </a:p>
          <a:p>
            <a:pPr marL="914400" lvl="1" indent="-457200">
              <a:buFontTx/>
              <a:buChar char="-"/>
            </a:pPr>
            <a:r>
              <a:rPr lang="fr-FR" sz="2800" dirty="0"/>
              <a:t>De permettre grâce à un championnat à plusieurs phases de faire descendre ou monter des équipes qui ne seraient pas à leur place.</a:t>
            </a:r>
          </a:p>
          <a:p>
            <a:pPr marL="914400" lvl="1" indent="-457200">
              <a:buFontTx/>
              <a:buChar char="-"/>
            </a:pPr>
            <a:r>
              <a:rPr lang="fr-FR" sz="2800" dirty="0"/>
              <a:t>De pratiquer le basket 5x5 pour les 2/3 des rencontres et de pratiquer le basket 3x3 pour le reste.</a:t>
            </a:r>
          </a:p>
        </p:txBody>
      </p:sp>
    </p:spTree>
    <p:extLst>
      <p:ext uri="{BB962C8B-B14F-4D97-AF65-F5344CB8AC3E}">
        <p14:creationId xmlns:p14="http://schemas.microsoft.com/office/powerpoint/2010/main" val="271447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2FB78-7FA9-3DAB-9440-79214BE20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526848C-CAD7-8D3F-D35A-29F126FEBF7F}"/>
              </a:ext>
            </a:extLst>
          </p:cNvPr>
          <p:cNvSpPr txBox="1"/>
          <p:nvPr/>
        </p:nvSpPr>
        <p:spPr>
          <a:xfrm>
            <a:off x="0" y="35712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Calendrier de pratique groupe confirmés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7535248-8276-5F3D-21D4-B198A02BA4C4}"/>
              </a:ext>
            </a:extLst>
          </p:cNvPr>
          <p:cNvSpPr txBox="1"/>
          <p:nvPr/>
        </p:nvSpPr>
        <p:spPr>
          <a:xfrm>
            <a:off x="657226" y="1265734"/>
            <a:ext cx="112204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/>
              <a:t>Une saison compte environs 25 week-end où la pratique du basketball en compétition est possible en occultant totalement les week-ends de vacances scolaires.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32532317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911</Words>
  <Application>Microsoft Office PowerPoint</Application>
  <PresentationFormat>Grand écran</PresentationFormat>
  <Paragraphs>76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Bouches du Rhone Basketball</dc:creator>
  <cp:lastModifiedBy>Catherine Ricard</cp:lastModifiedBy>
  <cp:revision>8</cp:revision>
  <dcterms:created xsi:type="dcterms:W3CDTF">2024-12-11T09:30:07Z</dcterms:created>
  <dcterms:modified xsi:type="dcterms:W3CDTF">2025-03-26T10:29:28Z</dcterms:modified>
</cp:coreProperties>
</file>