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9" r:id="rId3"/>
    <p:sldId id="272" r:id="rId4"/>
    <p:sldId id="276" r:id="rId5"/>
    <p:sldId id="273" r:id="rId6"/>
    <p:sldId id="277" r:id="rId7"/>
    <p:sldId id="274" r:id="rId8"/>
    <p:sldId id="270" r:id="rId9"/>
    <p:sldId id="275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822"/>
    <a:srgbClr val="4E163B"/>
    <a:srgbClr val="8E8F88"/>
    <a:srgbClr val="8D8E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794FB5-4CF5-F499-28DB-3798ADE3EA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5434C20-E8AE-CC8F-C95A-6C50525EAF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CACEA1-0B04-A220-5005-CB9529267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72CDA-DF52-41B9-8C47-19B5A28730D2}" type="datetimeFigureOut">
              <a:rPr lang="fr-FR" smtClean="0"/>
              <a:t>05/05/2025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0CE611A-6291-BD8F-B945-04168F3B4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ED52FF1-71CA-D8B2-79FF-25C2C9D45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6A6A-5DC3-4E66-92ED-1F673F1E85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7769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BA555A-E345-DCE9-0D9A-2BC212882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AA94EEF-A372-21F5-469D-4075E1D9E4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3D170C-E7CE-915C-B26D-2C9319BE2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72CDA-DF52-41B9-8C47-19B5A28730D2}" type="datetimeFigureOut">
              <a:rPr lang="fr-FR" smtClean="0"/>
              <a:t>05/05/2025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84E01B-091A-50CF-4240-ABD1AE85F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E0A5404-AF4E-AD8E-A147-0A5E47967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6A6A-5DC3-4E66-92ED-1F673F1E85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3233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D058DF8-BD51-B5A5-319A-CB8DA5E658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DB02EB3-B640-CBEB-DB4B-0FEE0F7897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FC0AEB-0255-9AA4-4F53-6FB7B9E91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72CDA-DF52-41B9-8C47-19B5A28730D2}" type="datetimeFigureOut">
              <a:rPr lang="fr-FR" smtClean="0"/>
              <a:t>05/05/2025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74D37B-D869-A8E4-4C7B-C542B7C92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0517771-CB55-E04D-3FDF-45E8FA3D8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6A6A-5DC3-4E66-92ED-1F673F1E85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6660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65291C-926E-24DD-9479-884C5722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CBB33B2-9DD7-5ADB-C84F-95C9147C9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A8DE6F9-9495-BE21-46BD-071519A71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72CDA-DF52-41B9-8C47-19B5A28730D2}" type="datetimeFigureOut">
              <a:rPr lang="fr-FR" smtClean="0"/>
              <a:t>05/05/2025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F123C39-0226-4196-DAD9-566EC1F95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CFE29A-BEC7-D6E7-F348-51401E952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6A6A-5DC3-4E66-92ED-1F673F1E85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1202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A77B37-DF38-B884-D73A-E05A03948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872A747-9EEA-1649-A2EB-BB7A6FB81F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44DCC35-84CC-8F51-2AB0-BC0F654FB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72CDA-DF52-41B9-8C47-19B5A28730D2}" type="datetimeFigureOut">
              <a:rPr lang="fr-FR" smtClean="0"/>
              <a:t>05/05/2025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513EAF1-34E8-7408-AD5B-CE44B1F7D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17651B9-ADC0-F992-346A-7B7C5070E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6A6A-5DC3-4E66-92ED-1F673F1E85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9959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7D9416-FD8B-8864-91C2-B0D626B5B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8CC42D-1F96-61CA-326D-F8A13078D3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3720622-9142-6E64-3712-EB2CC7F55C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AC57BF6-C911-265E-6D67-5E3E56AE5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72CDA-DF52-41B9-8C47-19B5A28730D2}" type="datetimeFigureOut">
              <a:rPr lang="fr-FR" smtClean="0"/>
              <a:t>05/05/2025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47156BD-58CB-8C09-FB40-AD00E5D2E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4C13315-C87F-47F3-1CCE-9BE7FC5E4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6A6A-5DC3-4E66-92ED-1F673F1E85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9422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1EAAC5-02BF-48E1-1C65-5C72AE470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30DBE5C-E3C6-0BA2-DD7F-1DE9A1580D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973D836-8BF2-E8A3-F0C8-FACA6ADE37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F8501AE-3277-0841-C4D8-389694AF26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63775F0-1D20-49E6-99C1-87A9B7FFA4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D31FBDF-4917-F582-287F-497AAC5E8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72CDA-DF52-41B9-8C47-19B5A28730D2}" type="datetimeFigureOut">
              <a:rPr lang="fr-FR" smtClean="0"/>
              <a:t>05/05/2025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3092748-2BB4-5639-6464-EA428C907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9AC932F-1BF3-136A-DCEB-32005CC7A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6A6A-5DC3-4E66-92ED-1F673F1E85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038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BD3AC0-7830-2ED4-3950-8DC12B963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F31371F-1F65-30C9-01A9-61B4B87CA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72CDA-DF52-41B9-8C47-19B5A28730D2}" type="datetimeFigureOut">
              <a:rPr lang="fr-FR" smtClean="0"/>
              <a:t>05/05/2025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61F2022-7997-4856-C763-25610F8B8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FB8D775-8D49-C558-A6F3-FD60F259B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6A6A-5DC3-4E66-92ED-1F673F1E85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2672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A1162E9-CCC0-FAEE-77CF-9D371F8E9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72CDA-DF52-41B9-8C47-19B5A28730D2}" type="datetimeFigureOut">
              <a:rPr lang="fr-FR" smtClean="0"/>
              <a:t>05/05/2025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69BF4DA-784D-6958-32A7-89DC8A80F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61F44C5-BFB2-82A0-A6DC-23E0FF78D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6A6A-5DC3-4E66-92ED-1F673F1E85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9068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7D6CC4-3C10-293E-0317-FAA26F7E8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DAA685-E888-6C79-AA5C-2E646D494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9A486C4-7C97-8AC6-D51F-5A9EDA21E8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EEE9FA6-3739-1AFC-6413-72A0F2F82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72CDA-DF52-41B9-8C47-19B5A28730D2}" type="datetimeFigureOut">
              <a:rPr lang="fr-FR" smtClean="0"/>
              <a:t>05/05/2025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BC2A50B-9FE0-C8C8-2F79-E72C5EF33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948F6BF-7162-941A-571D-D49432557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6A6A-5DC3-4E66-92ED-1F673F1E85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6736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38614F-B352-9771-ECA7-DDB16B163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3F055FC-C957-8E67-5F29-FB0BC8D582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DC2A425-61E7-EA73-5C2D-6E0E9D2126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AC44F25-4589-3C01-4072-FC52FF765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72CDA-DF52-41B9-8C47-19B5A28730D2}" type="datetimeFigureOut">
              <a:rPr lang="fr-FR" smtClean="0"/>
              <a:t>05/05/2025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0681C01-7DDF-9A49-0DFA-9A78CE61A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3EF1D73-F8FC-8385-9244-BB179807E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6A6A-5DC3-4E66-92ED-1F673F1E85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918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0000"/>
            <a:lum/>
          </a:blip>
          <a:srcRect/>
          <a:stretch>
            <a:fillRect t="-62000" b="-6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2C1152A-1670-7050-834A-84EAB964D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720B8EF-9ECD-F942-4D9E-2A7063EAF2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A666121-909A-F8CD-D0A7-10269CA656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B72CDA-DF52-41B9-8C47-19B5A28730D2}" type="datetimeFigureOut">
              <a:rPr lang="fr-FR" smtClean="0"/>
              <a:t>05/05/2025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646581-A332-3893-3FF7-C6B06EFA51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470EC3-B2AD-63D4-4A3C-D1520325F1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33F6A6A-5DC3-4E66-92ED-1F673F1E85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7113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ECA41E-A0AD-75C3-5BC9-00AB9C755C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7" descr="Une image contenant symbole, logo, Police, Graphique&#10;&#10;Description générée automatiquement">
            <a:extLst>
              <a:ext uri="{FF2B5EF4-FFF2-40B4-BE49-F238E27FC236}">
                <a16:creationId xmlns:a16="http://schemas.microsoft.com/office/drawing/2014/main" id="{9586F27D-0B8C-2AB2-BFF3-7E402B1595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227" y="2524608"/>
            <a:ext cx="613462" cy="613462"/>
          </a:xfrm>
          <a:prstGeom prst="rect">
            <a:avLst/>
          </a:prstGeom>
        </p:spPr>
      </p:pic>
      <p:sp>
        <p:nvSpPr>
          <p:cNvPr id="2" name="Espace réservé du contenu 5">
            <a:extLst>
              <a:ext uri="{FF2B5EF4-FFF2-40B4-BE49-F238E27FC236}">
                <a16:creationId xmlns:a16="http://schemas.microsoft.com/office/drawing/2014/main" id="{605FBEE4-15E1-F88B-26C8-0CF72323355A}"/>
              </a:ext>
            </a:extLst>
          </p:cNvPr>
          <p:cNvSpPr txBox="1">
            <a:spLocks/>
          </p:cNvSpPr>
          <p:nvPr/>
        </p:nvSpPr>
        <p:spPr>
          <a:xfrm>
            <a:off x="1603187" y="1632459"/>
            <a:ext cx="8985626" cy="40312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4400" b="1" dirty="0">
                <a:solidFill>
                  <a:schemeClr val="accent4">
                    <a:lumMod val="50000"/>
                  </a:schemeClr>
                </a:solidFill>
                <a:latin typeface="FFBB" panose="02000000000000000000" pitchFamily="2" charset="0"/>
              </a:rPr>
              <a:t>PROJET DM4</a:t>
            </a:r>
          </a:p>
        </p:txBody>
      </p:sp>
      <p:pic>
        <p:nvPicPr>
          <p:cNvPr id="3" name="image8.png" title="Image">
            <a:extLst>
              <a:ext uri="{FF2B5EF4-FFF2-40B4-BE49-F238E27FC236}">
                <a16:creationId xmlns:a16="http://schemas.microsoft.com/office/drawing/2014/main" id="{97A7460C-24B8-6013-2E96-67909E675128}"/>
              </a:ext>
            </a:extLst>
          </p:cNvPr>
          <p:cNvPicPr preferRelativeResize="0"/>
          <p:nvPr/>
        </p:nvPicPr>
        <p:blipFill>
          <a:blip r:embed="rId3" cstate="print"/>
          <a:stretch>
            <a:fillRect/>
          </a:stretch>
        </p:blipFill>
        <p:spPr>
          <a:xfrm>
            <a:off x="5294371" y="2266314"/>
            <a:ext cx="1552994" cy="31489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42406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DB598C1-7100-7D23-A69E-50F618DD5026}"/>
              </a:ext>
            </a:extLst>
          </p:cNvPr>
          <p:cNvSpPr/>
          <p:nvPr/>
        </p:nvSpPr>
        <p:spPr>
          <a:xfrm>
            <a:off x="386080" y="203200"/>
            <a:ext cx="11673840" cy="6289040"/>
          </a:xfrm>
          <a:prstGeom prst="rect">
            <a:avLst/>
          </a:prstGeom>
          <a:gradFill>
            <a:gsLst>
              <a:gs pos="0">
                <a:schemeClr val="accent1">
                  <a:lumMod val="110000"/>
                  <a:satMod val="105000"/>
                  <a:tint val="67000"/>
                  <a:alpha val="12000"/>
                </a:schemeClr>
              </a:gs>
              <a:gs pos="0">
                <a:schemeClr val="accent1">
                  <a:lumMod val="105000"/>
                  <a:satMod val="103000"/>
                  <a:tint val="73000"/>
                </a:schemeClr>
              </a:gs>
              <a:gs pos="0">
                <a:schemeClr val="accent1">
                  <a:lumMod val="105000"/>
                  <a:satMod val="109000"/>
                  <a:tint val="81000"/>
                  <a:alpha val="34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6000" b="1" dirty="0">
                <a:solidFill>
                  <a:srgbClr val="002060"/>
                </a:solidFill>
                <a:latin typeface="FFBB" panose="02000000000000000000"/>
              </a:rPr>
              <a:t>COMPOSITION DES CHAMPIONNATS</a:t>
            </a:r>
          </a:p>
        </p:txBody>
      </p:sp>
    </p:spTree>
    <p:extLst>
      <p:ext uri="{BB962C8B-B14F-4D97-AF65-F5344CB8AC3E}">
        <p14:creationId xmlns:p14="http://schemas.microsoft.com/office/powerpoint/2010/main" val="3941885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405200-BD98-905E-70CA-8692105AB8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èche : droite rayée 5">
            <a:extLst>
              <a:ext uri="{FF2B5EF4-FFF2-40B4-BE49-F238E27FC236}">
                <a16:creationId xmlns:a16="http://schemas.microsoft.com/office/drawing/2014/main" id="{2C01F837-F5F9-AC95-13EF-763BDB48E9E7}"/>
              </a:ext>
            </a:extLst>
          </p:cNvPr>
          <p:cNvSpPr/>
          <p:nvPr/>
        </p:nvSpPr>
        <p:spPr>
          <a:xfrm rot="5400000">
            <a:off x="3127696" y="2596167"/>
            <a:ext cx="2585870" cy="2062480"/>
          </a:xfrm>
          <a:prstGeom prst="striped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2.png" title="Image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PicPr preferRelativeResize="0"/>
          <p:nvPr/>
        </p:nvPicPr>
        <p:blipFill>
          <a:blip r:embed="rId2" cstate="print"/>
          <a:stretch>
            <a:fillRect/>
          </a:stretch>
        </p:blipFill>
        <p:spPr>
          <a:xfrm>
            <a:off x="4010502" y="2687954"/>
            <a:ext cx="858838" cy="1482090"/>
          </a:xfrm>
          <a:prstGeom prst="rect">
            <a:avLst/>
          </a:prstGeom>
          <a:noFill/>
        </p:spPr>
      </p:pic>
      <p:sp>
        <p:nvSpPr>
          <p:cNvPr id="16" name="Flèche : droite rayée 15">
            <a:extLst>
              <a:ext uri="{FF2B5EF4-FFF2-40B4-BE49-F238E27FC236}">
                <a16:creationId xmlns:a16="http://schemas.microsoft.com/office/drawing/2014/main" id="{AD10A871-42A4-A865-6DBE-5708E1624C11}"/>
              </a:ext>
            </a:extLst>
          </p:cNvPr>
          <p:cNvSpPr/>
          <p:nvPr/>
        </p:nvSpPr>
        <p:spPr>
          <a:xfrm rot="5400000">
            <a:off x="5336854" y="2586914"/>
            <a:ext cx="2585870" cy="2062480"/>
          </a:xfrm>
          <a:prstGeom prst="striped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Flèche : droite rayée 18">
            <a:extLst>
              <a:ext uri="{FF2B5EF4-FFF2-40B4-BE49-F238E27FC236}">
                <a16:creationId xmlns:a16="http://schemas.microsoft.com/office/drawing/2014/main" id="{A15BEAB1-C056-61D2-F789-42EE4A3BB13F}"/>
              </a:ext>
            </a:extLst>
          </p:cNvPr>
          <p:cNvSpPr/>
          <p:nvPr/>
        </p:nvSpPr>
        <p:spPr>
          <a:xfrm rot="5400000">
            <a:off x="9755170" y="2586914"/>
            <a:ext cx="2585870" cy="2062480"/>
          </a:xfrm>
          <a:prstGeom prst="striped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8.png" title="Image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PicPr preferRelativeResize="0"/>
          <p:nvPr/>
        </p:nvPicPr>
        <p:blipFill>
          <a:blip r:embed="rId3" cstate="print"/>
          <a:stretch>
            <a:fillRect/>
          </a:stretch>
        </p:blipFill>
        <p:spPr>
          <a:xfrm>
            <a:off x="10618686" y="2682874"/>
            <a:ext cx="858838" cy="1482088"/>
          </a:xfrm>
          <a:prstGeom prst="rect">
            <a:avLst/>
          </a:prstGeom>
          <a:noFill/>
        </p:spPr>
      </p:pic>
      <p:sp>
        <p:nvSpPr>
          <p:cNvPr id="17" name="Flèche : droite rayée 16">
            <a:extLst>
              <a:ext uri="{FF2B5EF4-FFF2-40B4-BE49-F238E27FC236}">
                <a16:creationId xmlns:a16="http://schemas.microsoft.com/office/drawing/2014/main" id="{709DF272-0016-444C-6C02-329BDA186521}"/>
              </a:ext>
            </a:extLst>
          </p:cNvPr>
          <p:cNvSpPr/>
          <p:nvPr/>
        </p:nvSpPr>
        <p:spPr>
          <a:xfrm rot="5400000">
            <a:off x="7546012" y="2586914"/>
            <a:ext cx="2585870" cy="2062480"/>
          </a:xfrm>
          <a:prstGeom prst="striped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3.png" title="Image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PicPr preferRelativeResize="0"/>
          <p:nvPr/>
        </p:nvPicPr>
        <p:blipFill>
          <a:blip r:embed="rId4" cstate="print"/>
          <a:stretch>
            <a:fillRect/>
          </a:stretch>
        </p:blipFill>
        <p:spPr>
          <a:xfrm>
            <a:off x="6204421" y="2687954"/>
            <a:ext cx="858838" cy="1482089"/>
          </a:xfrm>
          <a:prstGeom prst="rect">
            <a:avLst/>
          </a:prstGeom>
          <a:noFill/>
        </p:spPr>
      </p:pic>
      <p:pic>
        <p:nvPicPr>
          <p:cNvPr id="5" name="image1.png" title="Image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PicPr preferRelativeResize="0"/>
          <p:nvPr/>
        </p:nvPicPr>
        <p:blipFill>
          <a:blip r:embed="rId5" cstate="print"/>
          <a:stretch>
            <a:fillRect/>
          </a:stretch>
        </p:blipFill>
        <p:spPr>
          <a:xfrm>
            <a:off x="8409528" y="2682873"/>
            <a:ext cx="858838" cy="1482089"/>
          </a:xfrm>
          <a:prstGeom prst="rect">
            <a:avLst/>
          </a:prstGeom>
          <a:noFill/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3CCBCC0D-B5FB-7C74-F01F-A411511E4BE3}"/>
              </a:ext>
            </a:extLst>
          </p:cNvPr>
          <p:cNvSpPr/>
          <p:nvPr/>
        </p:nvSpPr>
        <p:spPr>
          <a:xfrm>
            <a:off x="3887595" y="1484995"/>
            <a:ext cx="1066071" cy="67273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>
                <a:solidFill>
                  <a:schemeClr val="bg1"/>
                </a:solidFill>
                <a:latin typeface="FFBB" panose="02000000000000000000"/>
                <a:ea typeface="Calibri" panose="020F0502020204030204" pitchFamily="34" charset="0"/>
                <a:cs typeface="Calibri" panose="020F0502020204030204" pitchFamily="34" charset="0"/>
              </a:rPr>
              <a:t>12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7211BE7-B407-6E9B-45F1-4D2D990FCC0F}"/>
              </a:ext>
            </a:extLst>
          </p:cNvPr>
          <p:cNvSpPr/>
          <p:nvPr/>
        </p:nvSpPr>
        <p:spPr>
          <a:xfrm>
            <a:off x="3906885" y="5273824"/>
            <a:ext cx="1066071" cy="672736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>
                <a:solidFill>
                  <a:schemeClr val="bg1"/>
                </a:solidFill>
                <a:latin typeface="FFBB" panose="02000000000000000000"/>
                <a:ea typeface="Calibri" panose="020F0502020204030204" pitchFamily="34" charset="0"/>
                <a:cs typeface="Calibri" panose="020F0502020204030204" pitchFamily="34" charset="0"/>
              </a:rPr>
              <a:t>12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14D5715-EED2-ACB1-9617-C933C03FC487}"/>
              </a:ext>
            </a:extLst>
          </p:cNvPr>
          <p:cNvSpPr/>
          <p:nvPr/>
        </p:nvSpPr>
        <p:spPr>
          <a:xfrm>
            <a:off x="55867" y="5265271"/>
            <a:ext cx="3388373" cy="672736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>
                <a:solidFill>
                  <a:schemeClr val="bg1"/>
                </a:solidFill>
                <a:latin typeface="FFBB" panose="02000000000000000000"/>
                <a:ea typeface="Calibri" panose="020F0502020204030204" pitchFamily="34" charset="0"/>
                <a:cs typeface="Calibri" panose="020F0502020204030204" pitchFamily="34" charset="0"/>
              </a:rPr>
              <a:t>2025 / 2026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83787E5-18D0-2554-A29A-BB9A28503B4E}"/>
              </a:ext>
            </a:extLst>
          </p:cNvPr>
          <p:cNvSpPr/>
          <p:nvPr/>
        </p:nvSpPr>
        <p:spPr>
          <a:xfrm>
            <a:off x="6095999" y="1484995"/>
            <a:ext cx="1066071" cy="67273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>
                <a:solidFill>
                  <a:schemeClr val="bg1"/>
                </a:solidFill>
                <a:latin typeface="FFBB" panose="02000000000000000000"/>
                <a:ea typeface="Calibri" panose="020F0502020204030204" pitchFamily="34" charset="0"/>
                <a:cs typeface="Calibri" panose="020F0502020204030204" pitchFamily="34" charset="0"/>
              </a:rPr>
              <a:t>20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09563CD-99FF-00A4-19F3-D442A2303105}"/>
              </a:ext>
            </a:extLst>
          </p:cNvPr>
          <p:cNvSpPr/>
          <p:nvPr/>
        </p:nvSpPr>
        <p:spPr>
          <a:xfrm>
            <a:off x="8305911" y="1484995"/>
            <a:ext cx="1066071" cy="67273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>
                <a:solidFill>
                  <a:schemeClr val="bg1"/>
                </a:solidFill>
                <a:latin typeface="FFBB" panose="02000000000000000000"/>
                <a:ea typeface="Calibri" panose="020F0502020204030204" pitchFamily="34" charset="0"/>
                <a:cs typeface="Calibri" panose="020F0502020204030204" pitchFamily="34" charset="0"/>
              </a:rPr>
              <a:t>24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E9D5009-AB5D-54FA-279E-508FB61177AC}"/>
              </a:ext>
            </a:extLst>
          </p:cNvPr>
          <p:cNvSpPr/>
          <p:nvPr/>
        </p:nvSpPr>
        <p:spPr>
          <a:xfrm>
            <a:off x="10515823" y="1484995"/>
            <a:ext cx="1066071" cy="67273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>
                <a:solidFill>
                  <a:schemeClr val="bg1"/>
                </a:solidFill>
                <a:latin typeface="FFBB" panose="0200000000000000000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D641960-21CE-0B59-7751-2852D4F82C08}"/>
              </a:ext>
            </a:extLst>
          </p:cNvPr>
          <p:cNvSpPr/>
          <p:nvPr/>
        </p:nvSpPr>
        <p:spPr>
          <a:xfrm>
            <a:off x="10515823" y="5265271"/>
            <a:ext cx="1066071" cy="672736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>
                <a:solidFill>
                  <a:schemeClr val="bg1"/>
                </a:solidFill>
                <a:latin typeface="FFBB" panose="02000000000000000000"/>
                <a:ea typeface="Calibri" panose="020F0502020204030204" pitchFamily="34" charset="0"/>
                <a:cs typeface="Calibri" panose="020F0502020204030204" pitchFamily="34" charset="0"/>
              </a:rPr>
              <a:t>20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B72A058-6CCC-B3F9-8081-C144CB94B4D6}"/>
              </a:ext>
            </a:extLst>
          </p:cNvPr>
          <p:cNvSpPr/>
          <p:nvPr/>
        </p:nvSpPr>
        <p:spPr>
          <a:xfrm>
            <a:off x="8305910" y="5265271"/>
            <a:ext cx="1066071" cy="672736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>
                <a:solidFill>
                  <a:schemeClr val="bg1"/>
                </a:solidFill>
                <a:latin typeface="FFBB" panose="02000000000000000000"/>
                <a:ea typeface="Calibri" panose="020F0502020204030204" pitchFamily="34" charset="0"/>
                <a:cs typeface="Calibri" panose="020F0502020204030204" pitchFamily="34" charset="0"/>
              </a:rPr>
              <a:t>12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B150777-9DCF-1D3C-B766-2F786EABC9A9}"/>
              </a:ext>
            </a:extLst>
          </p:cNvPr>
          <p:cNvSpPr/>
          <p:nvPr/>
        </p:nvSpPr>
        <p:spPr>
          <a:xfrm>
            <a:off x="6106398" y="5273824"/>
            <a:ext cx="1066071" cy="672736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>
                <a:solidFill>
                  <a:schemeClr val="bg1"/>
                </a:solidFill>
                <a:latin typeface="FFBB" panose="02000000000000000000"/>
                <a:ea typeface="Calibri" panose="020F0502020204030204" pitchFamily="34" charset="0"/>
                <a:cs typeface="Calibri" panose="020F0502020204030204" pitchFamily="34" charset="0"/>
              </a:rPr>
              <a:t>12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0718F3E-8B27-AD6B-37F7-AC3B2EA0CCB4}"/>
              </a:ext>
            </a:extLst>
          </p:cNvPr>
          <p:cNvSpPr/>
          <p:nvPr/>
        </p:nvSpPr>
        <p:spPr>
          <a:xfrm>
            <a:off x="1018" y="1484995"/>
            <a:ext cx="3388373" cy="672736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>
                <a:solidFill>
                  <a:schemeClr val="bg1"/>
                </a:solidFill>
                <a:latin typeface="FFBB" panose="02000000000000000000"/>
                <a:ea typeface="Calibri" panose="020F0502020204030204" pitchFamily="34" charset="0"/>
                <a:cs typeface="Calibri" panose="020F0502020204030204" pitchFamily="34" charset="0"/>
              </a:rPr>
              <a:t>2024 / 2025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B52E7EC-9815-F738-C5C6-DF0DEAAC5916}"/>
              </a:ext>
            </a:extLst>
          </p:cNvPr>
          <p:cNvSpPr/>
          <p:nvPr/>
        </p:nvSpPr>
        <p:spPr>
          <a:xfrm>
            <a:off x="730679" y="2096897"/>
            <a:ext cx="1883861" cy="39841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b="1" dirty="0">
                <a:latin typeface="FFBB" panose="02000000000000000000"/>
                <a:ea typeface="Calibri" panose="020F0502020204030204" pitchFamily="34" charset="0"/>
                <a:cs typeface="Calibri" panose="020F0502020204030204" pitchFamily="34" charset="0"/>
              </a:rPr>
              <a:t>ACTUELLEMENT</a:t>
            </a:r>
          </a:p>
          <a:p>
            <a:pPr algn="ctr"/>
            <a:endParaRPr lang="fr-FR" b="1" dirty="0">
              <a:solidFill>
                <a:schemeClr val="tx1"/>
              </a:solidFill>
              <a:latin typeface="FFBB" panose="0200000000000000000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b="1" dirty="0">
              <a:solidFill>
                <a:schemeClr val="tx1"/>
              </a:solidFill>
              <a:latin typeface="FFBB" panose="0200000000000000000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Espace réservé du contenu 5">
            <a:extLst>
              <a:ext uri="{FF2B5EF4-FFF2-40B4-BE49-F238E27FC236}">
                <a16:creationId xmlns:a16="http://schemas.microsoft.com/office/drawing/2014/main" id="{B635691C-9524-DF61-E0B6-0128FDC6C08B}"/>
              </a:ext>
            </a:extLst>
          </p:cNvPr>
          <p:cNvSpPr txBox="1">
            <a:spLocks/>
          </p:cNvSpPr>
          <p:nvPr/>
        </p:nvSpPr>
        <p:spPr>
          <a:xfrm>
            <a:off x="55867" y="107232"/>
            <a:ext cx="12023478" cy="3804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2000" b="1" dirty="0">
                <a:solidFill>
                  <a:schemeClr val="accent4">
                    <a:lumMod val="50000"/>
                  </a:schemeClr>
                </a:solidFill>
                <a:latin typeface="FFBB" panose="02000000000000000000" pitchFamily="2" charset="0"/>
              </a:rPr>
              <a:t>COMPOSITION DES CHAMPIONNATS</a:t>
            </a:r>
          </a:p>
        </p:txBody>
      </p:sp>
    </p:spTree>
    <p:extLst>
      <p:ext uri="{BB962C8B-B14F-4D97-AF65-F5344CB8AC3E}">
        <p14:creationId xmlns:p14="http://schemas.microsoft.com/office/powerpoint/2010/main" val="3558905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20DB2B-C3F7-78F1-5797-C13389FDEE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972B02C-86AF-7D6F-B3D9-EF242D32AFFD}"/>
              </a:ext>
            </a:extLst>
          </p:cNvPr>
          <p:cNvSpPr/>
          <p:nvPr/>
        </p:nvSpPr>
        <p:spPr>
          <a:xfrm>
            <a:off x="386080" y="203200"/>
            <a:ext cx="11673840" cy="6289040"/>
          </a:xfrm>
          <a:prstGeom prst="rect">
            <a:avLst/>
          </a:prstGeom>
          <a:gradFill>
            <a:gsLst>
              <a:gs pos="0">
                <a:schemeClr val="accent1">
                  <a:lumMod val="110000"/>
                  <a:satMod val="105000"/>
                  <a:tint val="67000"/>
                  <a:alpha val="12000"/>
                </a:schemeClr>
              </a:gs>
              <a:gs pos="0">
                <a:schemeClr val="accent1">
                  <a:lumMod val="105000"/>
                  <a:satMod val="103000"/>
                  <a:tint val="73000"/>
                </a:schemeClr>
              </a:gs>
              <a:gs pos="0">
                <a:schemeClr val="accent1">
                  <a:lumMod val="105000"/>
                  <a:satMod val="109000"/>
                  <a:tint val="81000"/>
                  <a:alpha val="34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6000" b="1" dirty="0">
                <a:solidFill>
                  <a:srgbClr val="002060"/>
                </a:solidFill>
                <a:latin typeface="FFBB" panose="02000000000000000000"/>
              </a:rPr>
              <a:t>PROPOSITIONS DES HORAIRES</a:t>
            </a:r>
          </a:p>
        </p:txBody>
      </p:sp>
    </p:spTree>
    <p:extLst>
      <p:ext uri="{BB962C8B-B14F-4D97-AF65-F5344CB8AC3E}">
        <p14:creationId xmlns:p14="http://schemas.microsoft.com/office/powerpoint/2010/main" val="3164225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8.png" title="Image">
            <a:extLst>
              <a:ext uri="{FF2B5EF4-FFF2-40B4-BE49-F238E27FC236}">
                <a16:creationId xmlns:a16="http://schemas.microsoft.com/office/drawing/2014/main" id="{58D41FBD-6095-298C-7D48-44D6AB891E13}"/>
              </a:ext>
            </a:extLst>
          </p:cNvPr>
          <p:cNvPicPr preferRelativeResize="0"/>
          <p:nvPr/>
        </p:nvPicPr>
        <p:blipFill>
          <a:blip r:embed="rId2" cstate="print"/>
          <a:stretch>
            <a:fillRect/>
          </a:stretch>
        </p:blipFill>
        <p:spPr>
          <a:xfrm>
            <a:off x="10415486" y="1412871"/>
            <a:ext cx="858838" cy="1482089"/>
          </a:xfrm>
          <a:prstGeom prst="rect">
            <a:avLst/>
          </a:prstGeom>
          <a:noFill/>
        </p:spPr>
      </p:pic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0420685C-EE74-3AF1-A45F-3AA2552973B0}"/>
              </a:ext>
            </a:extLst>
          </p:cNvPr>
          <p:cNvCxnSpPr>
            <a:cxnSpLocks/>
          </p:cNvCxnSpPr>
          <p:nvPr/>
        </p:nvCxnSpPr>
        <p:spPr>
          <a:xfrm>
            <a:off x="138055" y="3429000"/>
            <a:ext cx="12053945" cy="0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51081882-15C9-10A7-39C7-2937DA0C1E20}"/>
              </a:ext>
            </a:extLst>
          </p:cNvPr>
          <p:cNvSpPr/>
          <p:nvPr/>
        </p:nvSpPr>
        <p:spPr>
          <a:xfrm>
            <a:off x="5717382" y="636684"/>
            <a:ext cx="2674778" cy="601134"/>
          </a:xfrm>
          <a:prstGeom prst="rect">
            <a:avLst/>
          </a:prstGeom>
          <a:solidFill>
            <a:srgbClr val="FD882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b="1" dirty="0">
                <a:latin typeface="FFBB" panose="02000000000000000000"/>
                <a:ea typeface="Calibri" panose="020F0502020204030204" pitchFamily="34" charset="0"/>
                <a:cs typeface="Calibri" panose="020F0502020204030204" pitchFamily="34" charset="0"/>
              </a:rPr>
              <a:t>SAMEDI SOIR</a:t>
            </a:r>
          </a:p>
          <a:p>
            <a:pPr algn="ctr"/>
            <a:r>
              <a:rPr lang="fr-FR" b="1" dirty="0">
                <a:latin typeface="FFBB" panose="02000000000000000000"/>
                <a:ea typeface="Calibri" panose="020F0502020204030204" pitchFamily="34" charset="0"/>
                <a:cs typeface="Calibri" panose="020F0502020204030204" pitchFamily="34" charset="0"/>
              </a:rPr>
              <a:t>20h00</a:t>
            </a:r>
          </a:p>
          <a:p>
            <a:pPr algn="ctr"/>
            <a:endParaRPr lang="fr-FR" b="1" dirty="0">
              <a:solidFill>
                <a:schemeClr val="tx1"/>
              </a:solidFill>
              <a:latin typeface="FFBB" panose="0200000000000000000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b="1" dirty="0">
              <a:solidFill>
                <a:schemeClr val="tx1"/>
              </a:solidFill>
              <a:latin typeface="FFBB" panose="0200000000000000000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B6BB3FF-3BEC-0EEA-B10F-85EC5280ECA0}"/>
              </a:ext>
            </a:extLst>
          </p:cNvPr>
          <p:cNvSpPr/>
          <p:nvPr/>
        </p:nvSpPr>
        <p:spPr>
          <a:xfrm>
            <a:off x="9477247" y="636684"/>
            <a:ext cx="2576698" cy="601134"/>
          </a:xfrm>
          <a:prstGeom prst="rect">
            <a:avLst/>
          </a:prstGeom>
          <a:solidFill>
            <a:srgbClr val="FD882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b="1" dirty="0">
                <a:latin typeface="FFBB" panose="02000000000000000000"/>
                <a:ea typeface="Calibri" panose="020F0502020204030204" pitchFamily="34" charset="0"/>
                <a:cs typeface="Calibri" panose="020F0502020204030204" pitchFamily="34" charset="0"/>
              </a:rPr>
              <a:t>DIMANCHE APRES MIDI</a:t>
            </a:r>
          </a:p>
          <a:p>
            <a:pPr algn="ctr"/>
            <a:r>
              <a:rPr lang="fr-FR" b="1" dirty="0">
                <a:latin typeface="FFBB" panose="02000000000000000000"/>
                <a:ea typeface="Calibri" panose="020F0502020204030204" pitchFamily="34" charset="0"/>
                <a:cs typeface="Calibri" panose="020F0502020204030204" pitchFamily="34" charset="0"/>
              </a:rPr>
              <a:t>15h00</a:t>
            </a:r>
          </a:p>
          <a:p>
            <a:pPr algn="ctr"/>
            <a:endParaRPr lang="fr-FR" b="1" dirty="0">
              <a:solidFill>
                <a:schemeClr val="tx1"/>
              </a:solidFill>
              <a:latin typeface="FFBB" panose="0200000000000000000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b="1" dirty="0">
              <a:solidFill>
                <a:schemeClr val="tx1"/>
              </a:solidFill>
              <a:latin typeface="FFBB" panose="0200000000000000000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image1.png" title="Image">
            <a:extLst>
              <a:ext uri="{FF2B5EF4-FFF2-40B4-BE49-F238E27FC236}">
                <a16:creationId xmlns:a16="http://schemas.microsoft.com/office/drawing/2014/main" id="{27638675-F422-64D9-E2A8-F6F7FDB22A9D}"/>
              </a:ext>
            </a:extLst>
          </p:cNvPr>
          <p:cNvPicPr preferRelativeResize="0"/>
          <p:nvPr/>
        </p:nvPicPr>
        <p:blipFill>
          <a:blip r:embed="rId3" cstate="print"/>
          <a:stretch>
            <a:fillRect/>
          </a:stretch>
        </p:blipFill>
        <p:spPr>
          <a:xfrm>
            <a:off x="7533322" y="1412871"/>
            <a:ext cx="858838" cy="1482089"/>
          </a:xfrm>
          <a:prstGeom prst="rect">
            <a:avLst/>
          </a:prstGeom>
          <a:noFill/>
        </p:spPr>
      </p:pic>
      <p:pic>
        <p:nvPicPr>
          <p:cNvPr id="10" name="image2.png" title="Image">
            <a:extLst>
              <a:ext uri="{FF2B5EF4-FFF2-40B4-BE49-F238E27FC236}">
                <a16:creationId xmlns:a16="http://schemas.microsoft.com/office/drawing/2014/main" id="{FD34A6D8-BC80-BFB7-2457-CF269DCCA148}"/>
              </a:ext>
            </a:extLst>
          </p:cNvPr>
          <p:cNvPicPr preferRelativeResize="0"/>
          <p:nvPr/>
        </p:nvPicPr>
        <p:blipFill>
          <a:blip r:embed="rId4" cstate="print">
            <a:biLevel thresh="75000"/>
          </a:blip>
          <a:stretch>
            <a:fillRect/>
          </a:stretch>
        </p:blipFill>
        <p:spPr>
          <a:xfrm>
            <a:off x="5717382" y="1412870"/>
            <a:ext cx="858838" cy="1482090"/>
          </a:xfrm>
          <a:prstGeom prst="rect">
            <a:avLst/>
          </a:prstGeom>
          <a:noFill/>
        </p:spPr>
      </p:pic>
      <p:pic>
        <p:nvPicPr>
          <p:cNvPr id="11" name="image3.png" title="Image">
            <a:extLst>
              <a:ext uri="{FF2B5EF4-FFF2-40B4-BE49-F238E27FC236}">
                <a16:creationId xmlns:a16="http://schemas.microsoft.com/office/drawing/2014/main" id="{393DCE3E-9903-7CC1-5ADD-6E4B614F0E1C}"/>
              </a:ext>
            </a:extLst>
          </p:cNvPr>
          <p:cNvPicPr preferRelativeResize="0"/>
          <p:nvPr/>
        </p:nvPicPr>
        <p:blipFill>
          <a:blip r:embed="rId5" cstate="print">
            <a:biLevel thresh="75000"/>
          </a:blip>
          <a:stretch>
            <a:fillRect/>
          </a:stretch>
        </p:blipFill>
        <p:spPr>
          <a:xfrm>
            <a:off x="6625352" y="1412871"/>
            <a:ext cx="858838" cy="1482089"/>
          </a:xfrm>
          <a:prstGeom prst="rect">
            <a:avLst/>
          </a:prstGeom>
          <a:noFill/>
        </p:spPr>
      </p:pic>
      <p:pic>
        <p:nvPicPr>
          <p:cNvPr id="24" name="image8.png" title="Image">
            <a:extLst>
              <a:ext uri="{FF2B5EF4-FFF2-40B4-BE49-F238E27FC236}">
                <a16:creationId xmlns:a16="http://schemas.microsoft.com/office/drawing/2014/main" id="{1D245C2B-30EF-0EA6-022B-E63F01B6862A}"/>
              </a:ext>
            </a:extLst>
          </p:cNvPr>
          <p:cNvPicPr preferRelativeResize="0"/>
          <p:nvPr/>
        </p:nvPicPr>
        <p:blipFill>
          <a:blip r:embed="rId2" cstate="print"/>
          <a:stretch>
            <a:fillRect/>
          </a:stretch>
        </p:blipFill>
        <p:spPr>
          <a:xfrm>
            <a:off x="2914527" y="4826631"/>
            <a:ext cx="858838" cy="1482089"/>
          </a:xfrm>
          <a:prstGeom prst="rect">
            <a:avLst/>
          </a:prstGeom>
          <a:noFill/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FA0E7366-700D-9E28-F89E-8D26E5240C4C}"/>
              </a:ext>
            </a:extLst>
          </p:cNvPr>
          <p:cNvSpPr/>
          <p:nvPr/>
        </p:nvSpPr>
        <p:spPr>
          <a:xfrm>
            <a:off x="5717382" y="4050444"/>
            <a:ext cx="2674778" cy="601134"/>
          </a:xfrm>
          <a:prstGeom prst="rect">
            <a:avLst/>
          </a:prstGeom>
          <a:solidFill>
            <a:srgbClr val="FD882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b="1" dirty="0">
                <a:latin typeface="FFBB" panose="02000000000000000000"/>
                <a:ea typeface="Calibri" panose="020F0502020204030204" pitchFamily="34" charset="0"/>
                <a:cs typeface="Calibri" panose="020F0502020204030204" pitchFamily="34" charset="0"/>
              </a:rPr>
              <a:t>SAMEDI SOIR</a:t>
            </a:r>
          </a:p>
          <a:p>
            <a:pPr algn="ctr"/>
            <a:r>
              <a:rPr lang="fr-FR" b="1" dirty="0">
                <a:latin typeface="FFBB" panose="02000000000000000000"/>
                <a:ea typeface="Calibri" panose="020F0502020204030204" pitchFamily="34" charset="0"/>
                <a:cs typeface="Calibri" panose="020F0502020204030204" pitchFamily="34" charset="0"/>
              </a:rPr>
              <a:t>20h00</a:t>
            </a:r>
          </a:p>
          <a:p>
            <a:pPr algn="ctr"/>
            <a:endParaRPr lang="fr-FR" b="1" dirty="0">
              <a:solidFill>
                <a:schemeClr val="tx1"/>
              </a:solidFill>
              <a:latin typeface="FFBB" panose="0200000000000000000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b="1" dirty="0">
              <a:solidFill>
                <a:schemeClr val="tx1"/>
              </a:solidFill>
              <a:latin typeface="FFBB" panose="0200000000000000000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F7EFFB2-2252-8466-412E-CFAF8BFAADB3}"/>
              </a:ext>
            </a:extLst>
          </p:cNvPr>
          <p:cNvSpPr/>
          <p:nvPr/>
        </p:nvSpPr>
        <p:spPr>
          <a:xfrm>
            <a:off x="9477247" y="4050444"/>
            <a:ext cx="2576698" cy="601134"/>
          </a:xfrm>
          <a:prstGeom prst="rect">
            <a:avLst/>
          </a:prstGeom>
          <a:solidFill>
            <a:srgbClr val="FD882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b="1" dirty="0">
                <a:latin typeface="FFBB" panose="02000000000000000000"/>
                <a:ea typeface="Calibri" panose="020F0502020204030204" pitchFamily="34" charset="0"/>
                <a:cs typeface="Calibri" panose="020F0502020204030204" pitchFamily="34" charset="0"/>
              </a:rPr>
              <a:t>DIMANCHE APRES MIDI</a:t>
            </a:r>
          </a:p>
          <a:p>
            <a:pPr algn="ctr"/>
            <a:r>
              <a:rPr lang="fr-FR" b="1" dirty="0">
                <a:latin typeface="FFBB" panose="02000000000000000000"/>
                <a:ea typeface="Calibri" panose="020F0502020204030204" pitchFamily="34" charset="0"/>
                <a:cs typeface="Calibri" panose="020F0502020204030204" pitchFamily="34" charset="0"/>
              </a:rPr>
              <a:t>15h00</a:t>
            </a:r>
          </a:p>
          <a:p>
            <a:pPr algn="ctr"/>
            <a:endParaRPr lang="fr-FR" b="1" dirty="0">
              <a:solidFill>
                <a:schemeClr val="tx1"/>
              </a:solidFill>
              <a:latin typeface="FFBB" panose="0200000000000000000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b="1" dirty="0">
              <a:solidFill>
                <a:schemeClr val="tx1"/>
              </a:solidFill>
              <a:latin typeface="FFBB" panose="0200000000000000000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7" name="image1.png" title="Image">
            <a:extLst>
              <a:ext uri="{FF2B5EF4-FFF2-40B4-BE49-F238E27FC236}">
                <a16:creationId xmlns:a16="http://schemas.microsoft.com/office/drawing/2014/main" id="{39B4CA67-4008-061B-756A-5328BC512FA6}"/>
              </a:ext>
            </a:extLst>
          </p:cNvPr>
          <p:cNvPicPr preferRelativeResize="0"/>
          <p:nvPr/>
        </p:nvPicPr>
        <p:blipFill>
          <a:blip r:embed="rId3" cstate="print"/>
          <a:stretch>
            <a:fillRect/>
          </a:stretch>
        </p:blipFill>
        <p:spPr>
          <a:xfrm>
            <a:off x="10443267" y="4826630"/>
            <a:ext cx="858838" cy="1482089"/>
          </a:xfrm>
          <a:prstGeom prst="rect">
            <a:avLst/>
          </a:prstGeom>
          <a:noFill/>
        </p:spPr>
      </p:pic>
      <p:pic>
        <p:nvPicPr>
          <p:cNvPr id="28" name="image2.png" title="Image">
            <a:extLst>
              <a:ext uri="{FF2B5EF4-FFF2-40B4-BE49-F238E27FC236}">
                <a16:creationId xmlns:a16="http://schemas.microsoft.com/office/drawing/2014/main" id="{B9E3FD2F-07BA-9FFF-2F03-E2449BD95BD9}"/>
              </a:ext>
            </a:extLst>
          </p:cNvPr>
          <p:cNvPicPr preferRelativeResize="0"/>
          <p:nvPr/>
        </p:nvPicPr>
        <p:blipFill>
          <a:blip r:embed="rId4" cstate="print">
            <a:biLevel thresh="75000"/>
          </a:blip>
          <a:stretch>
            <a:fillRect/>
          </a:stretch>
        </p:blipFill>
        <p:spPr>
          <a:xfrm>
            <a:off x="6096000" y="4836784"/>
            <a:ext cx="858838" cy="1482090"/>
          </a:xfrm>
          <a:prstGeom prst="rect">
            <a:avLst/>
          </a:prstGeom>
          <a:noFill/>
        </p:spPr>
      </p:pic>
      <p:pic>
        <p:nvPicPr>
          <p:cNvPr id="29" name="image3.png" title="Image">
            <a:extLst>
              <a:ext uri="{FF2B5EF4-FFF2-40B4-BE49-F238E27FC236}">
                <a16:creationId xmlns:a16="http://schemas.microsoft.com/office/drawing/2014/main" id="{E3D7CCCD-528F-6F2A-685D-EB16E8EDED32}"/>
              </a:ext>
            </a:extLst>
          </p:cNvPr>
          <p:cNvPicPr preferRelativeResize="0"/>
          <p:nvPr/>
        </p:nvPicPr>
        <p:blipFill>
          <a:blip r:embed="rId5" cstate="print">
            <a:biLevel thresh="75000"/>
          </a:blip>
          <a:stretch>
            <a:fillRect/>
          </a:stretch>
        </p:blipFill>
        <p:spPr>
          <a:xfrm>
            <a:off x="7003970" y="4836785"/>
            <a:ext cx="858838" cy="1482089"/>
          </a:xfrm>
          <a:prstGeom prst="rect">
            <a:avLst/>
          </a:prstGeom>
          <a:noFill/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86C42E7A-0942-8CEE-E5BF-6FE6C1777444}"/>
              </a:ext>
            </a:extLst>
          </p:cNvPr>
          <p:cNvSpPr/>
          <p:nvPr/>
        </p:nvSpPr>
        <p:spPr>
          <a:xfrm>
            <a:off x="2055597" y="4050444"/>
            <a:ext cx="2576698" cy="601134"/>
          </a:xfrm>
          <a:prstGeom prst="rect">
            <a:avLst/>
          </a:prstGeom>
          <a:solidFill>
            <a:srgbClr val="FD882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b="1" dirty="0">
                <a:latin typeface="FFBB" panose="02000000000000000000"/>
                <a:ea typeface="Calibri" panose="020F0502020204030204" pitchFamily="34" charset="0"/>
                <a:cs typeface="Calibri" panose="020F0502020204030204" pitchFamily="34" charset="0"/>
              </a:rPr>
              <a:t>SEMAINE</a:t>
            </a:r>
          </a:p>
          <a:p>
            <a:pPr algn="ctr"/>
            <a:r>
              <a:rPr lang="fr-FR" b="1" dirty="0">
                <a:latin typeface="FFBB" panose="02000000000000000000"/>
                <a:ea typeface="Calibri" panose="020F0502020204030204" pitchFamily="34" charset="0"/>
                <a:cs typeface="Calibri" panose="020F0502020204030204" pitchFamily="34" charset="0"/>
              </a:rPr>
              <a:t>SOIR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fr-FR" b="1" dirty="0">
                <a:latin typeface="FFBB" panose="0200000000000000000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</a:p>
          <a:p>
            <a:pPr algn="ctr"/>
            <a:endParaRPr lang="fr-FR" b="1" dirty="0">
              <a:solidFill>
                <a:schemeClr val="tx1"/>
              </a:solidFill>
              <a:latin typeface="FFBB" panose="0200000000000000000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b="1" dirty="0">
              <a:solidFill>
                <a:schemeClr val="tx1"/>
              </a:solidFill>
              <a:latin typeface="FFBB" panose="0200000000000000000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1BE22CCF-4B4A-6F9E-5307-CA3E70FAD26C}"/>
              </a:ext>
            </a:extLst>
          </p:cNvPr>
          <p:cNvSpPr/>
          <p:nvPr/>
        </p:nvSpPr>
        <p:spPr>
          <a:xfrm>
            <a:off x="138055" y="937251"/>
            <a:ext cx="1391920" cy="129313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latin typeface="FFBB" panose="02000000000000000000"/>
              </a:rPr>
              <a:t>CHOIX 1</a:t>
            </a: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767B071E-E416-1A08-5243-23E681A1057A}"/>
              </a:ext>
            </a:extLst>
          </p:cNvPr>
          <p:cNvSpPr/>
          <p:nvPr/>
        </p:nvSpPr>
        <p:spPr>
          <a:xfrm>
            <a:off x="169145" y="4651578"/>
            <a:ext cx="1391920" cy="129313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latin typeface="FFBB" panose="02000000000000000000"/>
              </a:rPr>
              <a:t>CHOIX 2</a:t>
            </a:r>
          </a:p>
        </p:txBody>
      </p:sp>
      <p:sp>
        <p:nvSpPr>
          <p:cNvPr id="37" name="Espace réservé du contenu 5">
            <a:extLst>
              <a:ext uri="{FF2B5EF4-FFF2-40B4-BE49-F238E27FC236}">
                <a16:creationId xmlns:a16="http://schemas.microsoft.com/office/drawing/2014/main" id="{4AC8FAFD-2F8E-E4B4-61B2-E976070FA8B1}"/>
              </a:ext>
            </a:extLst>
          </p:cNvPr>
          <p:cNvSpPr txBox="1">
            <a:spLocks/>
          </p:cNvSpPr>
          <p:nvPr/>
        </p:nvSpPr>
        <p:spPr>
          <a:xfrm>
            <a:off x="55867" y="107232"/>
            <a:ext cx="12023478" cy="3804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2000" b="1" dirty="0">
                <a:solidFill>
                  <a:schemeClr val="accent4">
                    <a:lumMod val="50000"/>
                  </a:schemeClr>
                </a:solidFill>
                <a:latin typeface="FFBB" panose="02000000000000000000" pitchFamily="2" charset="0"/>
              </a:rPr>
              <a:t>PROPOSITIONS DES HORAIRES</a:t>
            </a:r>
          </a:p>
        </p:txBody>
      </p:sp>
    </p:spTree>
    <p:extLst>
      <p:ext uri="{BB962C8B-B14F-4D97-AF65-F5344CB8AC3E}">
        <p14:creationId xmlns:p14="http://schemas.microsoft.com/office/powerpoint/2010/main" val="1876967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06B534-DC9C-540B-9F65-5AB4ECAE0E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8CB0F4C-CE89-5E38-E2EA-9BE9C08D3C3D}"/>
              </a:ext>
            </a:extLst>
          </p:cNvPr>
          <p:cNvSpPr/>
          <p:nvPr/>
        </p:nvSpPr>
        <p:spPr>
          <a:xfrm>
            <a:off x="386080" y="203200"/>
            <a:ext cx="11673840" cy="6289040"/>
          </a:xfrm>
          <a:prstGeom prst="rect">
            <a:avLst/>
          </a:prstGeom>
          <a:gradFill>
            <a:gsLst>
              <a:gs pos="0">
                <a:schemeClr val="accent1">
                  <a:lumMod val="110000"/>
                  <a:satMod val="105000"/>
                  <a:tint val="67000"/>
                  <a:alpha val="12000"/>
                </a:schemeClr>
              </a:gs>
              <a:gs pos="0">
                <a:schemeClr val="accent1">
                  <a:lumMod val="105000"/>
                  <a:satMod val="103000"/>
                  <a:tint val="73000"/>
                </a:schemeClr>
              </a:gs>
              <a:gs pos="0">
                <a:schemeClr val="accent1">
                  <a:lumMod val="105000"/>
                  <a:satMod val="109000"/>
                  <a:tint val="81000"/>
                  <a:alpha val="34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6000" b="1" dirty="0">
                <a:solidFill>
                  <a:srgbClr val="002060"/>
                </a:solidFill>
                <a:latin typeface="FFBB" panose="02000000000000000000"/>
              </a:rPr>
              <a:t>PROPOSITIONS DES HORAIRES</a:t>
            </a:r>
          </a:p>
        </p:txBody>
      </p:sp>
    </p:spTree>
    <p:extLst>
      <p:ext uri="{BB962C8B-B14F-4D97-AF65-F5344CB8AC3E}">
        <p14:creationId xmlns:p14="http://schemas.microsoft.com/office/powerpoint/2010/main" val="3548392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.png" title="Image">
            <a:extLst>
              <a:ext uri="{FF2B5EF4-FFF2-40B4-BE49-F238E27FC236}">
                <a16:creationId xmlns:a16="http://schemas.microsoft.com/office/drawing/2014/main" id="{B59C2221-651C-662A-476B-16CDF01BA646}"/>
              </a:ext>
            </a:extLst>
          </p:cNvPr>
          <p:cNvPicPr preferRelativeResize="0"/>
          <p:nvPr/>
        </p:nvPicPr>
        <p:blipFill>
          <a:blip r:embed="rId2" cstate="print"/>
          <a:stretch>
            <a:fillRect/>
          </a:stretch>
        </p:blipFill>
        <p:spPr>
          <a:xfrm>
            <a:off x="173034" y="2266310"/>
            <a:ext cx="858838" cy="1482089"/>
          </a:xfrm>
          <a:prstGeom prst="rect">
            <a:avLst/>
          </a:prstGeom>
          <a:noFill/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3E54D79-C175-9182-9167-73209D72D123}"/>
              </a:ext>
            </a:extLst>
          </p:cNvPr>
          <p:cNvSpPr/>
          <p:nvPr/>
        </p:nvSpPr>
        <p:spPr>
          <a:xfrm>
            <a:off x="2662873" y="1462930"/>
            <a:ext cx="2619373" cy="373036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10 </a:t>
            </a:r>
            <a:r>
              <a:rPr lang="fr-FR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fr-FR" b="1" dirty="0">
                <a:solidFill>
                  <a:schemeClr val="bg1"/>
                </a:solidFill>
              </a:rPr>
              <a:t>QUIPES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E373CEF-B6B8-E001-95ED-64CDE9B84549}"/>
              </a:ext>
            </a:extLst>
          </p:cNvPr>
          <p:cNvSpPr txBox="1">
            <a:spLocks/>
          </p:cNvSpPr>
          <p:nvPr/>
        </p:nvSpPr>
        <p:spPr>
          <a:xfrm>
            <a:off x="5650403" y="1462930"/>
            <a:ext cx="324140" cy="40312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7200" b="1" dirty="0">
                <a:solidFill>
                  <a:srgbClr val="002060"/>
                </a:solidFill>
                <a:latin typeface="FFBB" panose="02000000000000000000" pitchFamily="2" charset="0"/>
              </a:rPr>
              <a:t>+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627C47-20D8-6A1E-7B18-D502CD3BFB85}"/>
              </a:ext>
            </a:extLst>
          </p:cNvPr>
          <p:cNvSpPr/>
          <p:nvPr/>
        </p:nvSpPr>
        <p:spPr>
          <a:xfrm>
            <a:off x="6782694" y="1452660"/>
            <a:ext cx="2619373" cy="373036"/>
          </a:xfrm>
          <a:prstGeom prst="rect">
            <a:avLst/>
          </a:prstGeom>
          <a:solidFill>
            <a:srgbClr val="FF00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2 WILD CARDS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3B539E6-4576-4188-0C49-4F647E6E3ADB}"/>
              </a:ext>
            </a:extLst>
          </p:cNvPr>
          <p:cNvSpPr/>
          <p:nvPr/>
        </p:nvSpPr>
        <p:spPr>
          <a:xfrm>
            <a:off x="1615441" y="1953606"/>
            <a:ext cx="4092760" cy="3068429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b="1" dirty="0">
              <a:latin typeface="FFBB" panose="0200000000000000000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000" b="1" dirty="0">
              <a:latin typeface="FFBB" panose="0200000000000000000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fr-FR" sz="2400" b="1" dirty="0">
                <a:latin typeface="FFBB" panose="02000000000000000000"/>
                <a:ea typeface="Calibri" panose="020F0502020204030204" pitchFamily="34" charset="0"/>
                <a:cs typeface="Calibri" panose="020F0502020204030204" pitchFamily="34" charset="0"/>
              </a:rPr>
              <a:t>+ REL</a:t>
            </a:r>
            <a:r>
              <a:rPr lang="fr-FR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fr-FR" sz="2400" b="1" dirty="0">
                <a:latin typeface="FFBB" panose="02000000000000000000"/>
                <a:ea typeface="Calibri" panose="020F0502020204030204" pitchFamily="34" charset="0"/>
                <a:cs typeface="Calibri" panose="020F0502020204030204" pitchFamily="34" charset="0"/>
              </a:rPr>
              <a:t>GUE DE DM2</a:t>
            </a:r>
          </a:p>
          <a:p>
            <a:pPr lvl="1"/>
            <a:r>
              <a:rPr lang="fr-FR" sz="2400" b="1" dirty="0">
                <a:latin typeface="FFBB" panose="02000000000000000000"/>
                <a:ea typeface="Calibri" panose="020F0502020204030204" pitchFamily="34" charset="0"/>
                <a:cs typeface="Calibri" panose="020F0502020204030204" pitchFamily="34" charset="0"/>
              </a:rPr>
              <a:t>+ MEILLEURS DM3</a:t>
            </a:r>
          </a:p>
          <a:p>
            <a:pPr algn="ctr"/>
            <a:endParaRPr lang="fr-FR" sz="2400" b="1" dirty="0">
              <a:latin typeface="FFBB" panose="0200000000000000000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b="1" dirty="0">
              <a:solidFill>
                <a:schemeClr val="tx1"/>
              </a:solidFill>
            </a:endParaRPr>
          </a:p>
          <a:p>
            <a:pPr algn="ctr"/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62D11B4-CF7B-62AB-EBC5-0F0E7D921E7D}"/>
              </a:ext>
            </a:extLst>
          </p:cNvPr>
          <p:cNvSpPr/>
          <p:nvPr/>
        </p:nvSpPr>
        <p:spPr>
          <a:xfrm>
            <a:off x="6291770" y="1953606"/>
            <a:ext cx="4284789" cy="306842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r-FR" sz="1000" b="1" dirty="0">
              <a:latin typeface="FFBB" panose="0200000000000000000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000" b="1" dirty="0">
              <a:latin typeface="FFBB" panose="0200000000000000000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000" b="1" dirty="0">
              <a:latin typeface="FFBB" panose="0200000000000000000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b="1" dirty="0">
              <a:solidFill>
                <a:schemeClr val="bg1"/>
              </a:solidFill>
              <a:latin typeface="FFBB" panose="02000000000000000000"/>
            </a:endParaRPr>
          </a:p>
          <a:p>
            <a:pPr lvl="1"/>
            <a:r>
              <a:rPr lang="fr-FR" b="1" dirty="0">
                <a:solidFill>
                  <a:schemeClr val="bg1"/>
                </a:solidFill>
                <a:latin typeface="FFBB" panose="02000000000000000000"/>
              </a:rPr>
              <a:t>+ CRIT</a:t>
            </a:r>
            <a:r>
              <a:rPr lang="fr-FR" b="1" dirty="0">
                <a:solidFill>
                  <a:schemeClr val="bg1"/>
                </a:solidFill>
                <a:latin typeface="FFBB" panose="02000000000000000000"/>
                <a:ea typeface="Calibri" panose="020F0502020204030204" pitchFamily="34" charset="0"/>
                <a:cs typeface="Calibri" panose="020F0502020204030204" pitchFamily="34" charset="0"/>
              </a:rPr>
              <a:t>È</a:t>
            </a:r>
            <a:r>
              <a:rPr lang="fr-FR" b="1" dirty="0">
                <a:solidFill>
                  <a:schemeClr val="bg1"/>
                </a:solidFill>
                <a:latin typeface="FFBB" panose="02000000000000000000"/>
              </a:rPr>
              <a:t>RES SPORTIFS</a:t>
            </a:r>
          </a:p>
          <a:p>
            <a:pPr lvl="1"/>
            <a:r>
              <a:rPr lang="fr-FR" b="1" dirty="0">
                <a:solidFill>
                  <a:schemeClr val="bg1"/>
                </a:solidFill>
                <a:latin typeface="FFBB" panose="02000000000000000000"/>
              </a:rPr>
              <a:t>+ CRIT</a:t>
            </a:r>
            <a:r>
              <a:rPr lang="fr-FR" b="1" dirty="0">
                <a:solidFill>
                  <a:schemeClr val="bg1"/>
                </a:solidFill>
                <a:latin typeface="FFBB" panose="02000000000000000000"/>
                <a:ea typeface="Calibri" panose="020F0502020204030204" pitchFamily="34" charset="0"/>
                <a:cs typeface="Calibri" panose="020F0502020204030204" pitchFamily="34" charset="0"/>
              </a:rPr>
              <a:t>È</a:t>
            </a:r>
            <a:r>
              <a:rPr lang="fr-FR" b="1" dirty="0">
                <a:solidFill>
                  <a:schemeClr val="bg1"/>
                </a:solidFill>
                <a:latin typeface="FFBB" panose="02000000000000000000"/>
              </a:rPr>
              <a:t>RES FINANCI</a:t>
            </a:r>
            <a:r>
              <a:rPr lang="fr-FR" b="1" dirty="0">
                <a:solidFill>
                  <a:schemeClr val="bg1"/>
                </a:solidFill>
                <a:latin typeface="FFBB" panose="02000000000000000000"/>
                <a:ea typeface="Calibri" panose="020F0502020204030204" pitchFamily="34" charset="0"/>
                <a:cs typeface="Calibri" panose="020F0502020204030204" pitchFamily="34" charset="0"/>
              </a:rPr>
              <a:t>È</a:t>
            </a:r>
            <a:r>
              <a:rPr lang="fr-FR" b="1" dirty="0">
                <a:solidFill>
                  <a:schemeClr val="bg1"/>
                </a:solidFill>
                <a:latin typeface="FFBB" panose="02000000000000000000"/>
              </a:rPr>
              <a:t>RES</a:t>
            </a:r>
          </a:p>
          <a:p>
            <a:pPr lvl="1"/>
            <a:r>
              <a:rPr lang="fr-FR" b="1" dirty="0">
                <a:solidFill>
                  <a:schemeClr val="bg1"/>
                </a:solidFill>
                <a:latin typeface="FFBB" panose="02000000000000000000"/>
              </a:rPr>
              <a:t>+ CRIT</a:t>
            </a:r>
            <a:r>
              <a:rPr lang="fr-FR" b="1" dirty="0">
                <a:solidFill>
                  <a:schemeClr val="bg1"/>
                </a:solidFill>
                <a:latin typeface="FFBB" panose="02000000000000000000"/>
                <a:ea typeface="Calibri" panose="020F0502020204030204" pitchFamily="34" charset="0"/>
                <a:cs typeface="Calibri" panose="020F0502020204030204" pitchFamily="34" charset="0"/>
              </a:rPr>
              <a:t>È</a:t>
            </a:r>
            <a:r>
              <a:rPr lang="fr-FR" b="1" dirty="0">
                <a:solidFill>
                  <a:schemeClr val="bg1"/>
                </a:solidFill>
                <a:latin typeface="FFBB" panose="02000000000000000000"/>
              </a:rPr>
              <a:t>RES COMPLEMENTAIRES</a:t>
            </a:r>
          </a:p>
        </p:txBody>
      </p:sp>
      <p:sp>
        <p:nvSpPr>
          <p:cNvPr id="10" name="Espace réservé du contenu 5">
            <a:extLst>
              <a:ext uri="{FF2B5EF4-FFF2-40B4-BE49-F238E27FC236}">
                <a16:creationId xmlns:a16="http://schemas.microsoft.com/office/drawing/2014/main" id="{D099A899-41BF-FF0B-0054-932513A1E06B}"/>
              </a:ext>
            </a:extLst>
          </p:cNvPr>
          <p:cNvSpPr txBox="1">
            <a:spLocks/>
          </p:cNvSpPr>
          <p:nvPr/>
        </p:nvSpPr>
        <p:spPr>
          <a:xfrm>
            <a:off x="55867" y="107232"/>
            <a:ext cx="12023478" cy="3804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2000" b="1" dirty="0">
                <a:solidFill>
                  <a:schemeClr val="accent4">
                    <a:lumMod val="50000"/>
                  </a:schemeClr>
                </a:solidFill>
                <a:latin typeface="FFBB" panose="02000000000000000000" pitchFamily="2" charset="0"/>
              </a:rPr>
              <a:t>COMPOSITION DE LA DM3</a:t>
            </a:r>
          </a:p>
        </p:txBody>
      </p:sp>
    </p:spTree>
    <p:extLst>
      <p:ext uri="{BB962C8B-B14F-4D97-AF65-F5344CB8AC3E}">
        <p14:creationId xmlns:p14="http://schemas.microsoft.com/office/powerpoint/2010/main" val="2562345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BDFAE4-14E1-5E4B-CC7A-4EC2879441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DB38CE5-FEBA-7CB6-6B76-39B4E144E7CD}"/>
              </a:ext>
            </a:extLst>
          </p:cNvPr>
          <p:cNvSpPr/>
          <p:nvPr/>
        </p:nvSpPr>
        <p:spPr>
          <a:xfrm>
            <a:off x="386080" y="203200"/>
            <a:ext cx="11673840" cy="6289040"/>
          </a:xfrm>
          <a:prstGeom prst="rect">
            <a:avLst/>
          </a:prstGeom>
          <a:gradFill>
            <a:gsLst>
              <a:gs pos="0">
                <a:schemeClr val="accent1">
                  <a:lumMod val="110000"/>
                  <a:satMod val="105000"/>
                  <a:tint val="67000"/>
                  <a:alpha val="12000"/>
                </a:schemeClr>
              </a:gs>
              <a:gs pos="0">
                <a:schemeClr val="accent1">
                  <a:lumMod val="105000"/>
                  <a:satMod val="103000"/>
                  <a:tint val="73000"/>
                </a:schemeClr>
              </a:gs>
              <a:gs pos="0">
                <a:schemeClr val="accent1">
                  <a:lumMod val="105000"/>
                  <a:satMod val="109000"/>
                  <a:tint val="81000"/>
                  <a:alpha val="34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fr-FR" sz="6000" b="1" dirty="0">
                <a:solidFill>
                  <a:schemeClr val="tx2"/>
                </a:solidFill>
                <a:latin typeface="FFBB" panose="02000000000000000000" pitchFamily="2" charset="0"/>
              </a:rPr>
              <a:t>CRIT</a:t>
            </a:r>
            <a:r>
              <a:rPr lang="fr-FR" sz="60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È</a:t>
            </a:r>
            <a:r>
              <a:rPr lang="fr-FR" sz="6000" b="1" dirty="0">
                <a:solidFill>
                  <a:schemeClr val="tx2"/>
                </a:solidFill>
                <a:latin typeface="FFBB" panose="02000000000000000000" pitchFamily="2" charset="0"/>
              </a:rPr>
              <a:t>RES WILD CARD</a:t>
            </a:r>
          </a:p>
        </p:txBody>
      </p:sp>
    </p:spTree>
    <p:extLst>
      <p:ext uri="{BB962C8B-B14F-4D97-AF65-F5344CB8AC3E}">
        <p14:creationId xmlns:p14="http://schemas.microsoft.com/office/powerpoint/2010/main" val="703112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11ED75C-2075-FF43-7BF2-DCB7DA0D2AEA}"/>
              </a:ext>
            </a:extLst>
          </p:cNvPr>
          <p:cNvSpPr/>
          <p:nvPr/>
        </p:nvSpPr>
        <p:spPr>
          <a:xfrm>
            <a:off x="144970" y="1821526"/>
            <a:ext cx="4284789" cy="306842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r-FR" sz="1000" b="1" dirty="0">
              <a:latin typeface="FFBB" panose="0200000000000000000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000" b="1" dirty="0">
              <a:latin typeface="FFBB" panose="0200000000000000000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000" b="1" dirty="0">
              <a:latin typeface="FFBB" panose="0200000000000000000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b="1" dirty="0">
              <a:solidFill>
                <a:schemeClr val="bg1"/>
              </a:solidFill>
              <a:latin typeface="FFBB" panose="02000000000000000000"/>
            </a:endParaRPr>
          </a:p>
          <a:p>
            <a:pPr lvl="1"/>
            <a:r>
              <a:rPr lang="fr-FR" b="1" dirty="0">
                <a:solidFill>
                  <a:schemeClr val="bg1"/>
                </a:solidFill>
                <a:latin typeface="FFBB" panose="02000000000000000000"/>
              </a:rPr>
              <a:t>+ CRIT</a:t>
            </a:r>
            <a:r>
              <a:rPr lang="fr-FR" b="1" dirty="0">
                <a:solidFill>
                  <a:schemeClr val="bg1"/>
                </a:solidFill>
                <a:latin typeface="FFBB" panose="02000000000000000000"/>
                <a:ea typeface="Calibri" panose="020F0502020204030204" pitchFamily="34" charset="0"/>
                <a:cs typeface="Calibri" panose="020F0502020204030204" pitchFamily="34" charset="0"/>
              </a:rPr>
              <a:t>È</a:t>
            </a:r>
            <a:r>
              <a:rPr lang="fr-FR" b="1" dirty="0">
                <a:solidFill>
                  <a:schemeClr val="bg1"/>
                </a:solidFill>
                <a:latin typeface="FFBB" panose="02000000000000000000"/>
              </a:rPr>
              <a:t>RES SPORTIFS</a:t>
            </a:r>
          </a:p>
          <a:p>
            <a:pPr lvl="1"/>
            <a:r>
              <a:rPr lang="fr-FR" b="1" dirty="0">
                <a:solidFill>
                  <a:schemeClr val="bg1"/>
                </a:solidFill>
                <a:latin typeface="FFBB" panose="02000000000000000000"/>
              </a:rPr>
              <a:t>+ CRIT</a:t>
            </a:r>
            <a:r>
              <a:rPr lang="fr-FR" b="1" dirty="0">
                <a:solidFill>
                  <a:schemeClr val="bg1"/>
                </a:solidFill>
                <a:latin typeface="FFBB" panose="02000000000000000000"/>
                <a:ea typeface="Calibri" panose="020F0502020204030204" pitchFamily="34" charset="0"/>
                <a:cs typeface="Calibri" panose="020F0502020204030204" pitchFamily="34" charset="0"/>
              </a:rPr>
              <a:t>È</a:t>
            </a:r>
            <a:r>
              <a:rPr lang="fr-FR" b="1" dirty="0">
                <a:solidFill>
                  <a:schemeClr val="bg1"/>
                </a:solidFill>
                <a:latin typeface="FFBB" panose="02000000000000000000"/>
              </a:rPr>
              <a:t>RES FINANCI</a:t>
            </a:r>
            <a:r>
              <a:rPr lang="fr-FR" b="1" dirty="0">
                <a:solidFill>
                  <a:schemeClr val="bg1"/>
                </a:solidFill>
                <a:latin typeface="FFBB" panose="02000000000000000000"/>
                <a:ea typeface="Calibri" panose="020F0502020204030204" pitchFamily="34" charset="0"/>
                <a:cs typeface="Calibri" panose="020F0502020204030204" pitchFamily="34" charset="0"/>
              </a:rPr>
              <a:t>È</a:t>
            </a:r>
            <a:r>
              <a:rPr lang="fr-FR" b="1" dirty="0">
                <a:solidFill>
                  <a:schemeClr val="bg1"/>
                </a:solidFill>
                <a:latin typeface="FFBB" panose="02000000000000000000"/>
              </a:rPr>
              <a:t>RES</a:t>
            </a:r>
          </a:p>
          <a:p>
            <a:pPr lvl="1"/>
            <a:r>
              <a:rPr lang="fr-FR" b="1" dirty="0">
                <a:solidFill>
                  <a:schemeClr val="bg1"/>
                </a:solidFill>
                <a:latin typeface="FFBB" panose="02000000000000000000"/>
              </a:rPr>
              <a:t>+ CRIT</a:t>
            </a:r>
            <a:r>
              <a:rPr lang="fr-FR" b="1" dirty="0">
                <a:solidFill>
                  <a:schemeClr val="bg1"/>
                </a:solidFill>
                <a:latin typeface="FFBB" panose="02000000000000000000"/>
                <a:ea typeface="Calibri" panose="020F0502020204030204" pitchFamily="34" charset="0"/>
                <a:cs typeface="Calibri" panose="020F0502020204030204" pitchFamily="34" charset="0"/>
              </a:rPr>
              <a:t>È</a:t>
            </a:r>
            <a:r>
              <a:rPr lang="fr-FR" b="1" dirty="0">
                <a:solidFill>
                  <a:schemeClr val="bg1"/>
                </a:solidFill>
                <a:latin typeface="FFBB" panose="02000000000000000000"/>
              </a:rPr>
              <a:t>RES COMPLEMENTAIRES</a:t>
            </a:r>
          </a:p>
        </p:txBody>
      </p: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152ECFFA-9264-ECF1-B853-52CD0582EA07}"/>
              </a:ext>
            </a:extLst>
          </p:cNvPr>
          <p:cNvCxnSpPr>
            <a:cxnSpLocks/>
            <a:stCxn id="4" idx="3"/>
            <a:endCxn id="11" idx="1"/>
          </p:cNvCxnSpPr>
          <p:nvPr/>
        </p:nvCxnSpPr>
        <p:spPr>
          <a:xfrm flipV="1">
            <a:off x="4429759" y="1626991"/>
            <a:ext cx="1334264" cy="172875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A2311CB5-2AD7-798D-BD85-4E88DA46FBC1}"/>
              </a:ext>
            </a:extLst>
          </p:cNvPr>
          <p:cNvSpPr/>
          <p:nvPr/>
        </p:nvSpPr>
        <p:spPr>
          <a:xfrm>
            <a:off x="5764023" y="1169791"/>
            <a:ext cx="6207760" cy="914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FFBB" panose="02000000000000000000"/>
              </a:rPr>
              <a:t>PROJET CLUB, LABEL, DIPLÔME ENTRAINEUR, OBLIGATION SPORTIVE, CHARTE OFFICIEL, COMPOSITION JOUEUR…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B113399-E014-DB77-5CA0-228D2A9ECB70}"/>
              </a:ext>
            </a:extLst>
          </p:cNvPr>
          <p:cNvSpPr/>
          <p:nvPr/>
        </p:nvSpPr>
        <p:spPr>
          <a:xfrm>
            <a:off x="7402513" y="762617"/>
            <a:ext cx="3113087" cy="3730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b="1" dirty="0">
                <a:solidFill>
                  <a:schemeClr val="tx2"/>
                </a:solidFill>
                <a:latin typeface="FFBB" panose="02000000000000000000"/>
              </a:rPr>
              <a:t>CRIT</a:t>
            </a:r>
            <a:r>
              <a:rPr lang="fr-FR" b="1" dirty="0">
                <a:solidFill>
                  <a:schemeClr val="tx2"/>
                </a:solidFill>
                <a:latin typeface="FFBB" panose="02000000000000000000"/>
                <a:ea typeface="Calibri" panose="020F0502020204030204" pitchFamily="34" charset="0"/>
                <a:cs typeface="Calibri" panose="020F0502020204030204" pitchFamily="34" charset="0"/>
              </a:rPr>
              <a:t>È</a:t>
            </a:r>
            <a:r>
              <a:rPr lang="fr-FR" b="1" dirty="0">
                <a:solidFill>
                  <a:schemeClr val="tx2"/>
                </a:solidFill>
                <a:latin typeface="FFBB" panose="02000000000000000000"/>
              </a:rPr>
              <a:t>RES SPORTIFS</a:t>
            </a:r>
            <a:endParaRPr lang="fr-FR" b="1" dirty="0">
              <a:solidFill>
                <a:schemeClr val="tx2"/>
              </a:solidFill>
            </a:endParaRPr>
          </a:p>
        </p:txBody>
      </p: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1B208695-728D-1762-5DE1-E2A27C5976DC}"/>
              </a:ext>
            </a:extLst>
          </p:cNvPr>
          <p:cNvCxnSpPr>
            <a:cxnSpLocks/>
            <a:stCxn id="4" idx="3"/>
            <a:endCxn id="20" idx="1"/>
          </p:cNvCxnSpPr>
          <p:nvPr/>
        </p:nvCxnSpPr>
        <p:spPr>
          <a:xfrm flipV="1">
            <a:off x="4429759" y="3355740"/>
            <a:ext cx="1334264" cy="1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ADE42504-46A2-577F-FF16-781484D07C3C}"/>
              </a:ext>
            </a:extLst>
          </p:cNvPr>
          <p:cNvSpPr/>
          <p:nvPr/>
        </p:nvSpPr>
        <p:spPr>
          <a:xfrm>
            <a:off x="5764023" y="2898540"/>
            <a:ext cx="6207760" cy="914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FFBB" panose="02000000000000000000"/>
              </a:rPr>
              <a:t>BUDGET, TRESORERIE A JOUR,…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67C985A-D13E-A9B2-F01E-F39C0AFEAC0E}"/>
              </a:ext>
            </a:extLst>
          </p:cNvPr>
          <p:cNvSpPr/>
          <p:nvPr/>
        </p:nvSpPr>
        <p:spPr>
          <a:xfrm>
            <a:off x="7402513" y="2525504"/>
            <a:ext cx="3113087" cy="3730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b="1" dirty="0">
                <a:solidFill>
                  <a:schemeClr val="tx2"/>
                </a:solidFill>
                <a:latin typeface="FFBB" panose="02000000000000000000"/>
              </a:rPr>
              <a:t>CRIT</a:t>
            </a:r>
            <a:r>
              <a:rPr lang="fr-FR" b="1" dirty="0">
                <a:solidFill>
                  <a:schemeClr val="tx2"/>
                </a:solidFill>
                <a:latin typeface="FFBB" panose="02000000000000000000"/>
                <a:ea typeface="Calibri" panose="020F0502020204030204" pitchFamily="34" charset="0"/>
                <a:cs typeface="Calibri" panose="020F0502020204030204" pitchFamily="34" charset="0"/>
              </a:rPr>
              <a:t>È</a:t>
            </a:r>
            <a:r>
              <a:rPr lang="fr-FR" b="1" dirty="0">
                <a:solidFill>
                  <a:schemeClr val="tx2"/>
                </a:solidFill>
                <a:latin typeface="FFBB" panose="02000000000000000000"/>
              </a:rPr>
              <a:t>RES FINANCI</a:t>
            </a:r>
            <a:r>
              <a:rPr lang="fr-FR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È</a:t>
            </a:r>
            <a:r>
              <a:rPr lang="fr-FR" b="1" dirty="0">
                <a:solidFill>
                  <a:schemeClr val="tx2"/>
                </a:solidFill>
                <a:latin typeface="FFBB" panose="02000000000000000000"/>
              </a:rPr>
              <a:t>RES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2EA531C-DF0A-8B88-CFF3-9C7F1C0191E9}"/>
              </a:ext>
            </a:extLst>
          </p:cNvPr>
          <p:cNvSpPr/>
          <p:nvPr/>
        </p:nvSpPr>
        <p:spPr>
          <a:xfrm>
            <a:off x="5764023" y="5084489"/>
            <a:ext cx="6207760" cy="914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FFBB" panose="02000000000000000000"/>
              </a:rPr>
              <a:t>DEFINI PAR LE CODIR ou BUDIR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C3E7A62-CCDE-25CA-A1F4-40929CF3DA6C}"/>
              </a:ext>
            </a:extLst>
          </p:cNvPr>
          <p:cNvSpPr/>
          <p:nvPr/>
        </p:nvSpPr>
        <p:spPr>
          <a:xfrm>
            <a:off x="7402513" y="4711453"/>
            <a:ext cx="3113087" cy="3730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b="1" dirty="0">
                <a:solidFill>
                  <a:schemeClr val="tx2"/>
                </a:solidFill>
                <a:latin typeface="FFBB" panose="02000000000000000000"/>
              </a:rPr>
              <a:t>CRIT</a:t>
            </a:r>
            <a:r>
              <a:rPr lang="fr-FR" b="1" dirty="0">
                <a:solidFill>
                  <a:schemeClr val="tx2"/>
                </a:solidFill>
                <a:latin typeface="FFBB" panose="02000000000000000000"/>
                <a:ea typeface="Calibri" panose="020F0502020204030204" pitchFamily="34" charset="0"/>
                <a:cs typeface="Calibri" panose="020F0502020204030204" pitchFamily="34" charset="0"/>
              </a:rPr>
              <a:t>È</a:t>
            </a:r>
            <a:r>
              <a:rPr lang="fr-FR" b="1" dirty="0">
                <a:solidFill>
                  <a:schemeClr val="tx2"/>
                </a:solidFill>
                <a:latin typeface="FFBB" panose="02000000000000000000"/>
              </a:rPr>
              <a:t>RES COMPLEMENTAIRES</a:t>
            </a:r>
            <a:endParaRPr lang="fr-FR" b="1" dirty="0">
              <a:solidFill>
                <a:schemeClr val="tx2"/>
              </a:solidFill>
            </a:endParaRPr>
          </a:p>
        </p:txBody>
      </p:sp>
      <p:cxnSp>
        <p:nvCxnSpPr>
          <p:cNvPr id="30" name="Connecteur droit avec flèche 29">
            <a:extLst>
              <a:ext uri="{FF2B5EF4-FFF2-40B4-BE49-F238E27FC236}">
                <a16:creationId xmlns:a16="http://schemas.microsoft.com/office/drawing/2014/main" id="{EC420CFB-AF2E-269E-C75D-67DEAC736FC0}"/>
              </a:ext>
            </a:extLst>
          </p:cNvPr>
          <p:cNvCxnSpPr>
            <a:cxnSpLocks/>
            <a:stCxn id="4" idx="3"/>
            <a:endCxn id="26" idx="1"/>
          </p:cNvCxnSpPr>
          <p:nvPr/>
        </p:nvCxnSpPr>
        <p:spPr>
          <a:xfrm>
            <a:off x="4429759" y="3355741"/>
            <a:ext cx="1334264" cy="2185948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4" name="Espace réservé du contenu 5">
            <a:extLst>
              <a:ext uri="{FF2B5EF4-FFF2-40B4-BE49-F238E27FC236}">
                <a16:creationId xmlns:a16="http://schemas.microsoft.com/office/drawing/2014/main" id="{4551057A-ABE7-0D86-BE2B-1AF1A99AEB6C}"/>
              </a:ext>
            </a:extLst>
          </p:cNvPr>
          <p:cNvSpPr txBox="1">
            <a:spLocks/>
          </p:cNvSpPr>
          <p:nvPr/>
        </p:nvSpPr>
        <p:spPr>
          <a:xfrm>
            <a:off x="604078" y="6222607"/>
            <a:ext cx="11201842" cy="40312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2000" b="1" dirty="0">
                <a:solidFill>
                  <a:srgbClr val="FF0000"/>
                </a:solidFill>
                <a:latin typeface="FFBB" panose="02000000000000000000" pitchFamily="2" charset="0"/>
              </a:rPr>
              <a:t>FORMULAIRE A TRANSMETTRE DU 15 MAI AU 30 JUIN 2025</a:t>
            </a:r>
          </a:p>
        </p:txBody>
      </p:sp>
      <p:sp>
        <p:nvSpPr>
          <p:cNvPr id="35" name="Espace réservé du contenu 5">
            <a:extLst>
              <a:ext uri="{FF2B5EF4-FFF2-40B4-BE49-F238E27FC236}">
                <a16:creationId xmlns:a16="http://schemas.microsoft.com/office/drawing/2014/main" id="{A52D87DA-B90C-86BC-1DC4-8F53AB02516F}"/>
              </a:ext>
            </a:extLst>
          </p:cNvPr>
          <p:cNvSpPr txBox="1">
            <a:spLocks/>
          </p:cNvSpPr>
          <p:nvPr/>
        </p:nvSpPr>
        <p:spPr>
          <a:xfrm>
            <a:off x="55867" y="107232"/>
            <a:ext cx="12023478" cy="3804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2000" b="1" dirty="0">
                <a:solidFill>
                  <a:schemeClr val="accent4">
                    <a:lumMod val="50000"/>
                  </a:schemeClr>
                </a:solidFill>
                <a:latin typeface="FFBB" panose="02000000000000000000" pitchFamily="2" charset="0"/>
              </a:rPr>
              <a:t>CRIT</a:t>
            </a:r>
            <a:r>
              <a:rPr lang="fr-FR" sz="2000" b="1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È</a:t>
            </a:r>
            <a:r>
              <a:rPr lang="fr-FR" sz="2000" b="1" dirty="0">
                <a:solidFill>
                  <a:schemeClr val="accent4">
                    <a:lumMod val="50000"/>
                  </a:schemeClr>
                </a:solidFill>
                <a:latin typeface="FFBB" panose="02000000000000000000" pitchFamily="2" charset="0"/>
              </a:rPr>
              <a:t>RES WILD CARD</a:t>
            </a:r>
          </a:p>
        </p:txBody>
      </p:sp>
    </p:spTree>
    <p:extLst>
      <p:ext uri="{BB962C8B-B14F-4D97-AF65-F5344CB8AC3E}">
        <p14:creationId xmlns:p14="http://schemas.microsoft.com/office/powerpoint/2010/main" val="2523184324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1741</TotalTime>
  <Words>138</Words>
  <Application>Microsoft Office PowerPoint</Application>
  <PresentationFormat>Grand écran</PresentationFormat>
  <Paragraphs>61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FFBB</vt:lpstr>
      <vt:lpstr>1_Thème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Bouches du Rhone Basketball</dc:creator>
  <cp:lastModifiedBy>Catherine Ricard</cp:lastModifiedBy>
  <cp:revision>7</cp:revision>
  <dcterms:created xsi:type="dcterms:W3CDTF">2024-12-11T09:30:07Z</dcterms:created>
  <dcterms:modified xsi:type="dcterms:W3CDTF">2025-05-05T08:47:51Z</dcterms:modified>
</cp:coreProperties>
</file>